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73" r:id="rId3"/>
    <p:sldId id="274" r:id="rId4"/>
    <p:sldId id="257" r:id="rId5"/>
    <p:sldId id="258" r:id="rId6"/>
    <p:sldId id="259" r:id="rId7"/>
    <p:sldId id="260" r:id="rId8"/>
    <p:sldId id="267" r:id="rId9"/>
    <p:sldId id="268" r:id="rId10"/>
    <p:sldId id="270" r:id="rId11"/>
    <p:sldId id="271" r:id="rId12"/>
    <p:sldId id="272" r:id="rId13"/>
    <p:sldId id="266" r:id="rId14"/>
    <p:sldId id="263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4660"/>
  </p:normalViewPr>
  <p:slideViewPr>
    <p:cSldViewPr>
      <p:cViewPr>
        <p:scale>
          <a:sx n="66" d="100"/>
          <a:sy n="66" d="100"/>
        </p:scale>
        <p:origin x="-127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9962D-79C5-449A-B2C4-C5AC44432982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A74D8-FCAD-424A-BF50-F09A0C83C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1D961-9104-405F-B902-FFA4DEB2FF56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97B30-0A9C-4457-8269-AB18D0DE2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C8C96-0CC8-45F6-A348-04BE9BF98B30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D121-3999-4F8F-BA8A-55F3530DF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6AF9-D1F2-46A3-9831-CA51C275813F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8BB9-8636-44D4-83FF-2F5BEA995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A7FF4-9F6C-4133-808D-7B7B7D582B4C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922DD-D0EB-4257-8B28-502F58A80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46AD-C531-4A1E-9C4B-E33B81823E13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478F0-1D4D-4282-9648-F6196C05E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08417-8ABB-40FC-82C1-F54A9DA7B2A5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BD935-FDF3-416D-9BF7-6229D9681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66E33-FDA8-40FC-A260-AA014E26CD69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F8B36-E690-4CC1-AE1D-D891D91E4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9344-DB66-487D-9FDB-17C68FFBB67C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0937E-FE4C-42D6-8925-71DFBF332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9D43F-CFF2-48B3-ACD0-589A70921A73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924B6-82EA-483F-ABF6-C9D4AA56D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9AC2B-A416-4381-809F-02024EA2A3D6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4E50F-4F68-4F3D-BC1F-399D57FC9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1C4B6E-A884-43AE-8CDB-56ABA36FC194}" type="datetimeFigureOut">
              <a:rPr lang="ru-RU"/>
              <a:pPr>
                <a:defRPr/>
              </a:pPr>
              <a:t>02.01.2021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9A201D-FFCC-49A6-84BB-0AD8B6248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59" r:id="rId2"/>
    <p:sldLayoutId id="2147483961" r:id="rId3"/>
    <p:sldLayoutId id="2147483958" r:id="rId4"/>
    <p:sldLayoutId id="2147483957" r:id="rId5"/>
    <p:sldLayoutId id="2147483956" r:id="rId6"/>
    <p:sldLayoutId id="2147483962" r:id="rId7"/>
    <p:sldLayoutId id="2147483963" r:id="rId8"/>
    <p:sldLayoutId id="2147483964" r:id="rId9"/>
    <p:sldLayoutId id="2147483955" r:id="rId10"/>
    <p:sldLayoutId id="21474839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971550" y="476250"/>
            <a:ext cx="7772400" cy="1781175"/>
          </a:xfrm>
        </p:spPr>
        <p:txBody>
          <a:bodyPr/>
          <a:lstStyle/>
          <a:p>
            <a:r>
              <a:rPr lang="uk-UA" dirty="0" smtClean="0"/>
              <a:t>Богданова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Людмила Олексіївна</a:t>
            </a:r>
            <a:endParaRPr lang="uk-UA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0" y="2428875"/>
            <a:ext cx="4341813" cy="28241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endParaRPr lang="uk-UA" dirty="0" smtClean="0"/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Дата народження: </a:t>
            </a:r>
            <a:r>
              <a:rPr lang="uk-UA" sz="2300" b="1" dirty="0" smtClean="0"/>
              <a:t>05</a:t>
            </a:r>
            <a:r>
              <a:rPr lang="uk-UA" sz="2300" b="1" dirty="0" smtClean="0"/>
              <a:t>.07.1957р</a:t>
            </a:r>
            <a:r>
              <a:rPr lang="uk-UA" sz="2300" b="1" dirty="0" smtClean="0"/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Освіта: середньо-спеціальна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Спеціальність: вихователь </a:t>
            </a:r>
            <a:r>
              <a:rPr lang="uk-UA" sz="2300" b="1" dirty="0" smtClean="0"/>
              <a:t>групи продовженого дня </a:t>
            </a:r>
            <a:endParaRPr lang="uk-UA" sz="23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Загальний стаж роботи: </a:t>
            </a:r>
            <a:r>
              <a:rPr lang="uk-UA" sz="2300" b="1" dirty="0" smtClean="0"/>
              <a:t>42</a:t>
            </a:r>
            <a:r>
              <a:rPr lang="uk-UA" sz="2300" b="1" dirty="0" smtClean="0"/>
              <a:t> </a:t>
            </a:r>
            <a:r>
              <a:rPr lang="uk-UA" sz="2300" b="1" dirty="0" smtClean="0"/>
              <a:t>роки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Педагогічний стаж: </a:t>
            </a:r>
            <a:r>
              <a:rPr lang="uk-UA" sz="2300" b="1" dirty="0" smtClean="0"/>
              <a:t>32 </a:t>
            </a:r>
            <a:r>
              <a:rPr lang="uk-UA" sz="2300" b="1" dirty="0" smtClean="0"/>
              <a:t>років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З </a:t>
            </a:r>
            <a:r>
              <a:rPr lang="uk-UA" sz="2300" b="1" dirty="0" smtClean="0"/>
              <a:t>2013 </a:t>
            </a:r>
            <a:r>
              <a:rPr lang="uk-UA" sz="2300" b="1" dirty="0" smtClean="0"/>
              <a:t>року – вихователь </a:t>
            </a:r>
            <a:r>
              <a:rPr lang="uk-UA" sz="2300" b="1" dirty="0" smtClean="0"/>
              <a:t>групи продовженого дня</a:t>
            </a:r>
            <a:r>
              <a:rPr lang="uk-UA" sz="2300" b="1" dirty="0" smtClean="0"/>
              <a:t>  </a:t>
            </a:r>
            <a:r>
              <a:rPr lang="uk-UA" sz="2300" b="1" dirty="0" smtClean="0"/>
              <a:t>НВК  </a:t>
            </a:r>
          </a:p>
          <a:p>
            <a:pPr fontAlgn="auto">
              <a:spcAft>
                <a:spcPts val="0"/>
              </a:spcAft>
              <a:defRPr/>
            </a:pPr>
            <a:r>
              <a:rPr lang="uk-UA" sz="2300" b="1" dirty="0" smtClean="0"/>
              <a:t>м. Чорноморська            </a:t>
            </a:r>
          </a:p>
        </p:txBody>
      </p:sp>
      <p:pic>
        <p:nvPicPr>
          <p:cNvPr id="13315" name="Picture 2" descr="G:\DSC06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0639088"/>
            <a:ext cx="318770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3294096"/>
            <a:ext cx="496855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306361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579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70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698"/>
            <a:ext cx="8591600" cy="581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92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6090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49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8735" cy="325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84" y="330986"/>
            <a:ext cx="2837215" cy="583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6" y="3394008"/>
            <a:ext cx="6168008" cy="29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2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24744"/>
          </a:xfrm>
        </p:spPr>
        <p:txBody>
          <a:bodyPr/>
          <a:lstStyle/>
          <a:p>
            <a:r>
              <a:rPr lang="uk-UA" dirty="0" smtClean="0"/>
              <a:t>Діяльність дітей: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4986"/>
            <a:ext cx="2635360" cy="54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22581"/>
            <a:ext cx="5669317" cy="27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92" y="3079839"/>
            <a:ext cx="2689220" cy="358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12" y="3600030"/>
            <a:ext cx="3547564" cy="266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00" y="383"/>
            <a:ext cx="370803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136"/>
            <a:ext cx="3821597" cy="286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61" y="3284984"/>
            <a:ext cx="4346331" cy="325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38039"/>
            <a:ext cx="2896615" cy="386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94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297643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58" y="86353"/>
            <a:ext cx="3057182" cy="229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50" y="116633"/>
            <a:ext cx="2721237" cy="20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1"/>
            <a:ext cx="2864349" cy="21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61" y="2435632"/>
            <a:ext cx="3077195" cy="230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03" y="2435632"/>
            <a:ext cx="2814179" cy="211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27" y="4471533"/>
            <a:ext cx="3089491" cy="231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72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252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  <a:t>Моє кредо:</a:t>
            </a:r>
            <a:b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детьми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всегда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должна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быть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рядом,</a:t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Даря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тепло и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согревая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взглядом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Их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в мир прекрасного вести, </a:t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И помни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заповедь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: «Не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навреди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!»</a:t>
            </a:r>
            <a:r>
              <a:rPr lang="uk-UA" dirty="0" smtClean="0"/>
              <a:t>!»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  <a:t>Тема </a:t>
            </a:r>
            <a: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  <a:t>атестації:</a:t>
            </a:r>
            <a:b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Мотивація освітньої діяльності молодших дошкільників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  <a:t>Направлення</a:t>
            </a:r>
            <a:r>
              <a:rPr lang="uk-UA" u="sng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«Розвиток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навичок до загальнолюдських норм поведінки та моралі та формування мотивації на здоровий спосіб життя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uk-UA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1"/>
          <p:cNvSpPr>
            <a:spLocks noGrp="1"/>
          </p:cNvSpPr>
          <p:nvPr>
            <p:ph idx="1"/>
          </p:nvPr>
        </p:nvSpPr>
        <p:spPr>
          <a:xfrm>
            <a:off x="251520" y="2780928"/>
            <a:ext cx="8712968" cy="3633267"/>
          </a:xfrm>
        </p:spPr>
        <p:txBody>
          <a:bodyPr/>
          <a:lstStyle/>
          <a:p>
            <a:r>
              <a:rPr lang="uk-UA" dirty="0"/>
              <a:t>Мотивація є обов’язковим компонентом будь-якої діяльності, зокрема й навчальної. Від спрямованості та рівня сформованості навчальної мотивації залежить успішність навчальної діяльності</a:t>
            </a:r>
            <a:r>
              <a:rPr lang="uk-UA" dirty="0" smtClean="0"/>
              <a:t>.</a:t>
            </a:r>
          </a:p>
          <a:p>
            <a:r>
              <a:rPr lang="ru-RU" dirty="0" err="1" smtClean="0"/>
              <a:t>Освітня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, </a:t>
            </a:r>
            <a:r>
              <a:rPr lang="ru-RU" dirty="0"/>
              <a:t>яка є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успішною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сформованого</a:t>
            </a:r>
            <a:r>
              <a:rPr lang="ru-RU" dirty="0"/>
              <a:t> позитивного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навчання</a:t>
            </a:r>
            <a:r>
              <a:rPr lang="ru-RU" dirty="0"/>
              <a:t>, </a:t>
            </a:r>
            <a:r>
              <a:rPr lang="ru-RU" dirty="0" err="1"/>
              <a:t>пізнавального</a:t>
            </a:r>
            <a:r>
              <a:rPr lang="ru-RU" dirty="0"/>
              <a:t> </a:t>
            </a:r>
            <a:r>
              <a:rPr lang="ru-RU" dirty="0" err="1"/>
              <a:t>інтересу</a:t>
            </a:r>
            <a:r>
              <a:rPr lang="ru-RU" dirty="0"/>
              <a:t>, потреби в </a:t>
            </a:r>
            <a:r>
              <a:rPr lang="ru-RU" dirty="0" err="1"/>
              <a:t>здобутті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, </a:t>
            </a:r>
            <a:r>
              <a:rPr lang="ru-RU" dirty="0" err="1"/>
              <a:t>умінь</a:t>
            </a:r>
            <a:r>
              <a:rPr lang="ru-RU" dirty="0"/>
              <a:t> і </a:t>
            </a:r>
            <a:r>
              <a:rPr lang="ru-RU" dirty="0" err="1"/>
              <a:t>навичок</a:t>
            </a:r>
            <a:r>
              <a:rPr lang="ru-RU" dirty="0"/>
              <a:t>. 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4848" y="332656"/>
            <a:ext cx="8229600" cy="12525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uk-UA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6633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Навчальна</a:t>
            </a:r>
            <a:r>
              <a:rPr lang="ru-RU" sz="1600" dirty="0" smtClean="0"/>
              <a:t> </a:t>
            </a:r>
            <a:r>
              <a:rPr lang="ru-RU" sz="1600" dirty="0" err="1"/>
              <a:t>діяльність</a:t>
            </a:r>
            <a:r>
              <a:rPr lang="ru-RU" sz="1600" dirty="0"/>
              <a:t> як </a:t>
            </a:r>
            <a:r>
              <a:rPr lang="ru-RU" sz="1600" dirty="0" err="1" smtClean="0"/>
              <a:t>провідна</a:t>
            </a:r>
            <a:r>
              <a:rPr lang="ru-RU" sz="1600" dirty="0" smtClean="0"/>
              <a:t> </a:t>
            </a:r>
            <a:r>
              <a:rPr lang="ru-RU" sz="1600" dirty="0" err="1"/>
              <a:t>діяльність</a:t>
            </a:r>
            <a:r>
              <a:rPr lang="ru-RU" sz="1600" dirty="0"/>
              <a:t> </a:t>
            </a:r>
            <a:r>
              <a:rPr lang="ru-RU" sz="1600" dirty="0" err="1"/>
              <a:t>молодшого</a:t>
            </a:r>
            <a:r>
              <a:rPr lang="ru-RU" sz="1600" dirty="0"/>
              <a:t> </a:t>
            </a:r>
            <a:r>
              <a:rPr lang="ru-RU" sz="1600" dirty="0" err="1"/>
              <a:t>шкільного</a:t>
            </a:r>
            <a:r>
              <a:rPr lang="ru-RU" sz="1600" dirty="0"/>
              <a:t> </a:t>
            </a:r>
            <a:r>
              <a:rPr lang="ru-RU" sz="1600" dirty="0" err="1"/>
              <a:t>віку</a:t>
            </a:r>
            <a:r>
              <a:rPr lang="ru-RU" sz="1600" dirty="0"/>
              <a:t>. </a:t>
            </a:r>
            <a:r>
              <a:rPr lang="ru-RU" sz="1600" dirty="0" err="1"/>
              <a:t>Визначено</a:t>
            </a:r>
            <a:r>
              <a:rPr lang="ru-RU" sz="1600" dirty="0"/>
              <a:t> мету </a:t>
            </a:r>
            <a:r>
              <a:rPr lang="ru-RU" sz="1600" dirty="0" err="1"/>
              <a:t>початкової</a:t>
            </a:r>
            <a:r>
              <a:rPr lang="ru-RU" sz="1600" dirty="0"/>
              <a:t> ланки </a:t>
            </a:r>
            <a:r>
              <a:rPr lang="ru-RU" sz="1600" dirty="0" err="1"/>
              <a:t>шкільного</a:t>
            </a:r>
            <a:r>
              <a:rPr lang="ru-RU" sz="1600" dirty="0"/>
              <a:t> </a:t>
            </a:r>
            <a:r>
              <a:rPr lang="ru-RU" sz="1600" dirty="0" err="1"/>
              <a:t>навчання</a:t>
            </a:r>
            <a:r>
              <a:rPr lang="ru-RU" sz="1600" dirty="0"/>
              <a:t>, </a:t>
            </a:r>
            <a:r>
              <a:rPr lang="ru-RU" sz="1600" dirty="0" err="1"/>
              <a:t>особливості</a:t>
            </a:r>
            <a:r>
              <a:rPr lang="ru-RU" sz="1600" dirty="0"/>
              <a:t> </a:t>
            </a:r>
            <a:r>
              <a:rPr lang="ru-RU" sz="1600" dirty="0" err="1"/>
              <a:t>молодшого</a:t>
            </a:r>
            <a:r>
              <a:rPr lang="ru-RU" sz="1600" dirty="0"/>
              <a:t> </a:t>
            </a:r>
            <a:r>
              <a:rPr lang="ru-RU" sz="1600" dirty="0" err="1"/>
              <a:t>шкільного</a:t>
            </a:r>
            <a:r>
              <a:rPr lang="ru-RU" sz="1600" dirty="0"/>
              <a:t> </a:t>
            </a:r>
            <a:r>
              <a:rPr lang="ru-RU" sz="1600" dirty="0" err="1"/>
              <a:t>віку</a:t>
            </a:r>
            <a:r>
              <a:rPr lang="ru-RU" sz="1600" dirty="0"/>
              <a:t> для </a:t>
            </a:r>
            <a:r>
              <a:rPr lang="ru-RU" sz="1600" dirty="0" err="1"/>
              <a:t>формування</a:t>
            </a:r>
            <a:r>
              <a:rPr lang="ru-RU" sz="1600" dirty="0"/>
              <a:t> </a:t>
            </a:r>
            <a:r>
              <a:rPr lang="ru-RU" sz="1600" dirty="0" err="1"/>
              <a:t>навчальної</a:t>
            </a:r>
            <a:r>
              <a:rPr lang="ru-RU" sz="1600" dirty="0"/>
              <a:t> </a:t>
            </a:r>
            <a:r>
              <a:rPr lang="ru-RU" sz="1600" dirty="0" err="1"/>
              <a:t>мотивації</a:t>
            </a:r>
            <a:r>
              <a:rPr lang="ru-RU" sz="1600" dirty="0"/>
              <a:t> </a:t>
            </a:r>
            <a:r>
              <a:rPr lang="ru-RU" sz="1600" dirty="0" err="1"/>
              <a:t>учнів</a:t>
            </a:r>
            <a:r>
              <a:rPr lang="ru-RU" sz="1600" dirty="0"/>
              <a:t>, </a:t>
            </a:r>
            <a:r>
              <a:rPr lang="ru-RU" sz="1600" dirty="0" err="1"/>
              <a:t>провідні</a:t>
            </a:r>
            <a:r>
              <a:rPr lang="ru-RU" sz="1600" dirty="0"/>
              <a:t> </a:t>
            </a:r>
            <a:r>
              <a:rPr lang="ru-RU" sz="1600" dirty="0" err="1"/>
              <a:t>мотиви</a:t>
            </a:r>
            <a:r>
              <a:rPr lang="ru-RU" sz="1600" dirty="0"/>
              <a:t>. </a:t>
            </a:r>
            <a:r>
              <a:rPr lang="ru-RU" sz="1600" dirty="0" err="1"/>
              <a:t>Молодший</a:t>
            </a:r>
            <a:r>
              <a:rPr lang="ru-RU" sz="1600" dirty="0"/>
              <a:t> </a:t>
            </a:r>
            <a:r>
              <a:rPr lang="ru-RU" sz="1600" dirty="0" err="1"/>
              <a:t>шкільний</a:t>
            </a:r>
            <a:r>
              <a:rPr lang="ru-RU" sz="1600" dirty="0"/>
              <a:t> </a:t>
            </a:r>
            <a:r>
              <a:rPr lang="ru-RU" sz="1600" dirty="0" err="1"/>
              <a:t>вік</a:t>
            </a:r>
            <a:r>
              <a:rPr lang="ru-RU" sz="1600" dirty="0"/>
              <a:t>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великі</a:t>
            </a:r>
            <a:r>
              <a:rPr lang="ru-RU" sz="1600" dirty="0"/>
              <a:t> </a:t>
            </a:r>
            <a:r>
              <a:rPr lang="ru-RU" sz="1600" dirty="0" err="1"/>
              <a:t>ресурси</a:t>
            </a:r>
            <a:r>
              <a:rPr lang="ru-RU" sz="1600" dirty="0"/>
              <a:t> </a:t>
            </a:r>
            <a:r>
              <a:rPr lang="ru-RU" sz="1600" dirty="0" err="1"/>
              <a:t>формування</a:t>
            </a:r>
            <a:r>
              <a:rPr lang="ru-RU" sz="1600" dirty="0"/>
              <a:t> </a:t>
            </a:r>
            <a:r>
              <a:rPr lang="ru-RU" sz="1600" dirty="0" err="1"/>
              <a:t>шкільної</a:t>
            </a:r>
            <a:r>
              <a:rPr lang="ru-RU" sz="1600" dirty="0"/>
              <a:t> </a:t>
            </a:r>
            <a:r>
              <a:rPr lang="ru-RU" sz="1600" dirty="0" err="1"/>
              <a:t>мотивації</a:t>
            </a:r>
            <a:r>
              <a:rPr lang="ru-RU" sz="1600" dirty="0"/>
              <a:t> </a:t>
            </a:r>
            <a:r>
              <a:rPr lang="ru-RU" sz="1600" dirty="0" err="1"/>
              <a:t>учнів</a:t>
            </a:r>
            <a:r>
              <a:rPr lang="ru-RU" sz="1600" dirty="0"/>
              <a:t>. </a:t>
            </a:r>
            <a:r>
              <a:rPr lang="ru-RU" sz="1600" dirty="0" err="1"/>
              <a:t>Важливо</a:t>
            </a:r>
            <a:r>
              <a:rPr lang="ru-RU" sz="1600" dirty="0"/>
              <a:t> </a:t>
            </a:r>
            <a:r>
              <a:rPr lang="ru-RU" sz="1600" dirty="0" err="1"/>
              <a:t>формувати</a:t>
            </a:r>
            <a:r>
              <a:rPr lang="ru-RU" sz="1600" dirty="0"/>
              <a:t> в </a:t>
            </a:r>
            <a:r>
              <a:rPr lang="ru-RU" sz="1600" dirty="0" err="1"/>
              <a:t>дітей</a:t>
            </a:r>
            <a:r>
              <a:rPr lang="ru-RU" sz="1600" dirty="0"/>
              <a:t> </a:t>
            </a:r>
            <a:r>
              <a:rPr lang="ru-RU" sz="1600" dirty="0" err="1"/>
              <a:t>молодшого</a:t>
            </a:r>
            <a:r>
              <a:rPr lang="ru-RU" sz="1600" dirty="0"/>
              <a:t> </a:t>
            </a:r>
            <a:r>
              <a:rPr lang="ru-RU" sz="1600" dirty="0" err="1"/>
              <a:t>шкільного</a:t>
            </a:r>
            <a:r>
              <a:rPr lang="ru-RU" sz="1600" dirty="0"/>
              <a:t> </a:t>
            </a:r>
            <a:r>
              <a:rPr lang="ru-RU" sz="1600" dirty="0" err="1"/>
              <a:t>віку</a:t>
            </a:r>
            <a:r>
              <a:rPr lang="ru-RU" sz="1600" dirty="0"/>
              <a:t>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якості</a:t>
            </a:r>
            <a:r>
              <a:rPr lang="ru-RU" sz="1600" dirty="0"/>
              <a:t> </a:t>
            </a:r>
            <a:r>
              <a:rPr lang="ru-RU" sz="1600" dirty="0" err="1"/>
              <a:t>особистості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необхідні</a:t>
            </a:r>
            <a:r>
              <a:rPr lang="ru-RU" sz="1600" dirty="0"/>
              <a:t> для </a:t>
            </a:r>
            <a:r>
              <a:rPr lang="ru-RU" sz="1600" dirty="0" err="1"/>
              <a:t>життя</a:t>
            </a:r>
            <a:r>
              <a:rPr lang="ru-RU" sz="1600" dirty="0"/>
              <a:t> в </a:t>
            </a:r>
            <a:r>
              <a:rPr lang="ru-RU" sz="1600" dirty="0" err="1"/>
              <a:t>нових</a:t>
            </a:r>
            <a:r>
              <a:rPr lang="ru-RU" sz="1600" dirty="0"/>
              <a:t> </a:t>
            </a:r>
            <a:r>
              <a:rPr lang="ru-RU" sz="1600" dirty="0" err="1"/>
              <a:t>умовах</a:t>
            </a:r>
            <a:r>
              <a:rPr lang="ru-RU" sz="1600" dirty="0"/>
              <a:t> </a:t>
            </a:r>
            <a:r>
              <a:rPr lang="ru-RU" sz="1600" dirty="0" err="1"/>
              <a:t>відкритого</a:t>
            </a:r>
            <a:r>
              <a:rPr lang="ru-RU" sz="1600" dirty="0"/>
              <a:t> </a:t>
            </a:r>
            <a:r>
              <a:rPr lang="ru-RU" sz="1600" dirty="0" err="1"/>
              <a:t>суспільства</a:t>
            </a:r>
            <a:r>
              <a:rPr lang="ru-RU" sz="1600" dirty="0"/>
              <a:t>: </a:t>
            </a:r>
            <a:r>
              <a:rPr lang="ru-RU" sz="1600" dirty="0" err="1"/>
              <a:t>відповідальності</a:t>
            </a:r>
            <a:r>
              <a:rPr lang="ru-RU" sz="1600" dirty="0"/>
              <a:t>, </a:t>
            </a:r>
            <a:r>
              <a:rPr lang="ru-RU" sz="1600" dirty="0" err="1"/>
              <a:t>ініціативності</a:t>
            </a:r>
            <a:r>
              <a:rPr lang="ru-RU" sz="1600" dirty="0"/>
              <a:t>, </a:t>
            </a:r>
            <a:r>
              <a:rPr lang="ru-RU" sz="1600" dirty="0" err="1"/>
              <a:t>самостійності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можливо</a:t>
            </a:r>
            <a:r>
              <a:rPr lang="ru-RU" sz="1600" dirty="0"/>
              <a:t> </a:t>
            </a:r>
            <a:r>
              <a:rPr lang="ru-RU" sz="1600" dirty="0" err="1"/>
              <a:t>тільки</a:t>
            </a:r>
            <a:r>
              <a:rPr lang="ru-RU" sz="1600" dirty="0"/>
              <a:t> за </a:t>
            </a:r>
            <a:r>
              <a:rPr lang="ru-RU" sz="1600" dirty="0" err="1"/>
              <a:t>наявності</a:t>
            </a:r>
            <a:r>
              <a:rPr lang="ru-RU" sz="1600" dirty="0"/>
              <a:t> </a:t>
            </a:r>
            <a:r>
              <a:rPr lang="ru-RU" sz="1600" dirty="0" err="1"/>
              <a:t>високого</a:t>
            </a:r>
            <a:r>
              <a:rPr lang="ru-RU" sz="1600" dirty="0"/>
              <a:t> </a:t>
            </a:r>
            <a:r>
              <a:rPr lang="ru-RU" sz="1600" dirty="0" err="1"/>
              <a:t>рівня</a:t>
            </a:r>
            <a:r>
              <a:rPr lang="ru-RU" sz="1600" dirty="0"/>
              <a:t> </a:t>
            </a:r>
            <a:r>
              <a:rPr lang="ru-RU" sz="1600" dirty="0" err="1"/>
              <a:t>шкільної</a:t>
            </a:r>
            <a:r>
              <a:rPr lang="ru-RU" sz="1600" dirty="0"/>
              <a:t> </a:t>
            </a:r>
            <a:r>
              <a:rPr lang="ru-RU" sz="1600" dirty="0" err="1"/>
              <a:t>мотивації</a:t>
            </a:r>
            <a:r>
              <a:rPr lang="ru-RU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/>
              <a:t>С</a:t>
            </a:r>
            <a:r>
              <a:rPr lang="uk-UA" dirty="0" smtClean="0"/>
              <a:t>труктура </a:t>
            </a:r>
            <a:r>
              <a:rPr lang="uk-UA" dirty="0"/>
              <a:t>мотивації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1538" y="1268760"/>
            <a:ext cx="7408862" cy="4857403"/>
          </a:xfrm>
        </p:spPr>
        <p:txBody>
          <a:bodyPr/>
          <a:lstStyle/>
          <a:p>
            <a:r>
              <a:rPr lang="ru-RU" dirty="0" err="1" smtClean="0"/>
              <a:t>Це</a:t>
            </a:r>
            <a:r>
              <a:rPr lang="ru-RU" dirty="0" smtClean="0"/>
              <a:t> складна, </a:t>
            </a:r>
            <a:r>
              <a:rPr lang="ru-RU" dirty="0" err="1" smtClean="0"/>
              <a:t>неоднорідна</a:t>
            </a:r>
            <a:r>
              <a:rPr lang="ru-RU" dirty="0" smtClean="0"/>
              <a:t>, </a:t>
            </a:r>
            <a:r>
              <a:rPr lang="ru-RU" dirty="0" err="1" smtClean="0"/>
              <a:t>багаторівнева</a:t>
            </a:r>
            <a:r>
              <a:rPr lang="ru-RU" dirty="0" smtClean="0"/>
              <a:t> система,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включає</a:t>
            </a:r>
            <a:r>
              <a:rPr lang="ru-RU" dirty="0" smtClean="0"/>
              <a:t>:</a:t>
            </a:r>
          </a:p>
          <a:p>
            <a:r>
              <a:rPr lang="ru-RU" dirty="0"/>
              <a:t>потреби, </a:t>
            </a:r>
            <a:endParaRPr lang="ru-RU" dirty="0" smtClean="0"/>
          </a:p>
          <a:p>
            <a:r>
              <a:rPr lang="ru-RU" dirty="0" err="1" smtClean="0"/>
              <a:t>мотиви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інтереси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ідеали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прагнення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установки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емоції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норми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Цінності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296139" cy="322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54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3805"/>
            <a:ext cx="8277366" cy="61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8785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205</TotalTime>
  <Words>200</Words>
  <Application>Microsoft Office PowerPoint</Application>
  <PresentationFormat>Экран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Богданова  Людмила Олексіївна</vt:lpstr>
      <vt:lpstr>1</vt:lpstr>
      <vt:lpstr>Презентация PowerPoint</vt:lpstr>
      <vt:lpstr>       Моє кредо:  С детьми всегда должна быть рядом, Даря тепло и согревая взглядом. Их в мир прекрасного вести,  И помни заповедь: «Не навреди!»!»</vt:lpstr>
      <vt:lpstr>         Тема атестації: «Мотивація освітньої діяльності молодших дошкільників»  Направлення: «Розвиток навичок до загальнолюдських норм поведінки та моралі та формування мотивації на здоровий спосіб життя» </vt:lpstr>
      <vt:lpstr>         </vt:lpstr>
      <vt:lpstr>Структура мотивації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Діяльність дітей: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Бастракова  Наталя Миколаївна</dc:title>
  <dc:creator>солнышко</dc:creator>
  <cp:lastModifiedBy>Пользователь Windows</cp:lastModifiedBy>
  <cp:revision>30</cp:revision>
  <dcterms:created xsi:type="dcterms:W3CDTF">2017-01-24T08:51:14Z</dcterms:created>
  <dcterms:modified xsi:type="dcterms:W3CDTF">2021-01-02T13:29:38Z</dcterms:modified>
</cp:coreProperties>
</file>