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84" r:id="rId4"/>
    <p:sldMasterId id="2147483696" r:id="rId5"/>
    <p:sldMasterId id="2147483708" r:id="rId6"/>
    <p:sldMasterId id="2147483720" r:id="rId7"/>
    <p:sldMasterId id="2147483735" r:id="rId8"/>
    <p:sldMasterId id="2147483746" r:id="rId9"/>
  </p:sldMasterIdLst>
  <p:notesMasterIdLst>
    <p:notesMasterId r:id="rId36"/>
  </p:notesMasterIdLst>
  <p:sldIdLst>
    <p:sldId id="266" r:id="rId10"/>
    <p:sldId id="256" r:id="rId11"/>
    <p:sldId id="258" r:id="rId12"/>
    <p:sldId id="262" r:id="rId13"/>
    <p:sldId id="309" r:id="rId14"/>
    <p:sldId id="311" r:id="rId15"/>
    <p:sldId id="353" r:id="rId16"/>
    <p:sldId id="354" r:id="rId17"/>
    <p:sldId id="264" r:id="rId18"/>
    <p:sldId id="270" r:id="rId19"/>
    <p:sldId id="268" r:id="rId20"/>
    <p:sldId id="271" r:id="rId21"/>
    <p:sldId id="273" r:id="rId22"/>
    <p:sldId id="342" r:id="rId23"/>
    <p:sldId id="343" r:id="rId24"/>
    <p:sldId id="272" r:id="rId25"/>
    <p:sldId id="350" r:id="rId26"/>
    <p:sldId id="345" r:id="rId27"/>
    <p:sldId id="346" r:id="rId28"/>
    <p:sldId id="348" r:id="rId29"/>
    <p:sldId id="347" r:id="rId30"/>
    <p:sldId id="257" r:id="rId31"/>
    <p:sldId id="351" r:id="rId32"/>
    <p:sldId id="269" r:id="rId33"/>
    <p:sldId id="355" r:id="rId34"/>
    <p:sldId id="267" r:id="rId3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0B73C-38EE-4439-B310-A966BD292CB7}" type="datetimeFigureOut">
              <a:rPr lang="ru-UA" smtClean="0"/>
              <a:t>03.01.2021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E62DCF-8861-4DB8-815D-E7678BEF9E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162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1D7B6F-E65C-42E7-86A5-0A01C6C9522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249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C573-8121-487C-B7E4-735E1C5AD7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330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slideMaster" Target="../slideMasters/slideMaster2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audio" Target="../media/audio1.wav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6.png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9.png"/><Relationship Id="rId7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3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3.png"/><Relationship Id="rId7" Type="http://schemas.openxmlformats.org/officeDocument/2006/relationships/image" Target="../media/image57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2.wav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39.png"/><Relationship Id="rId9" Type="http://schemas.openxmlformats.org/officeDocument/2006/relationships/image" Target="../media/image58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6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0813" y="1865123"/>
            <a:ext cx="8620372" cy="819125"/>
          </a:xfrm>
          <a:prstGeom prst="rect">
            <a:avLst/>
          </a:prstGeom>
          <a:ln w="76200">
            <a:noFill/>
          </a:ln>
        </p:spPr>
        <p:txBody>
          <a:bodyPr anchor="ctr"/>
          <a:lstStyle>
            <a:lvl1pPr algn="ctr">
              <a:defRPr sz="4500">
                <a:solidFill>
                  <a:srgbClr val="418E0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6680" y="3810220"/>
            <a:ext cx="5761973" cy="165576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>
                <a:solidFill>
                  <a:srgbClr val="418E03"/>
                </a:solidFill>
              </a:rPr>
              <a:t>Образец подзаголовка</a:t>
            </a:r>
            <a:endParaRPr lang="ru-RU" dirty="0">
              <a:solidFill>
                <a:srgbClr val="418E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36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87915" y="1635617"/>
            <a:ext cx="3944057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668847" y="1635125"/>
            <a:ext cx="3012831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668847" y="2500313"/>
            <a:ext cx="3012831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668847" y="3365500"/>
            <a:ext cx="3012831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7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_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974127" y="1628384"/>
            <a:ext cx="6243743" cy="2605413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Roboto Cn" pitchFamily="2" charset="0"/>
                <a:cs typeface="Segoe UI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97" y="6048375"/>
            <a:ext cx="1899138" cy="1619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846" y="3883763"/>
            <a:ext cx="1875692" cy="1609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5129" y="3274454"/>
            <a:ext cx="1957754" cy="1609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890" y="4354741"/>
            <a:ext cx="1899138" cy="16192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846" y="4688625"/>
            <a:ext cx="1875692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4615E-6 2.59259E-6 L 0.32419 0.20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02" y="10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0769E-6 -1.11111E-6 L 0.50016 0.092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60" y="45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9231E-7 0 L 0.59872 -0.225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36" y="-1127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1538E-6 -4.81481E-6 L -0.53045 0.171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22" y="856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1538E-6 -3.7037E-7 L -0.4968 -0.028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0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6" y="669318"/>
            <a:ext cx="9934575" cy="39466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909666" y="1107661"/>
            <a:ext cx="8372671" cy="2967134"/>
          </a:xfrm>
        </p:spPr>
        <p:txBody>
          <a:bodyPr anchor="ctr">
            <a:normAutofit/>
          </a:bodyPr>
          <a:lstStyle>
            <a:lvl1pPr algn="ctr">
              <a:defRPr sz="4800">
                <a:latin typeface="Comic Sans MS" panose="030F0702030302020204" pitchFamily="66" charset="0"/>
              </a:defRPr>
            </a:lvl1pPr>
          </a:lstStyle>
          <a:p>
            <a:r>
              <a:rPr lang="ru-RU" dirty="0"/>
              <a:t>Введите сюда название презентации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2" y="3994064"/>
            <a:ext cx="2580477" cy="27570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426" y="4701021"/>
            <a:ext cx="2676525" cy="17526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555" y="73078"/>
            <a:ext cx="1514475" cy="19240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750" y="0"/>
            <a:ext cx="1247775" cy="12001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363" y="5925827"/>
            <a:ext cx="962025" cy="5905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98" y="2305121"/>
            <a:ext cx="1335317" cy="90285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6981">
            <a:off x="2877094" y="5027739"/>
            <a:ext cx="1190625" cy="5905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7133">
            <a:off x="4857827" y="5583801"/>
            <a:ext cx="1038225" cy="104775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1725">
            <a:off x="11182911" y="2147012"/>
            <a:ext cx="971551" cy="12954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58" y="160446"/>
            <a:ext cx="1189375" cy="141394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978" y="4143435"/>
            <a:ext cx="1200151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563312" y="889686"/>
            <a:ext cx="7065377" cy="1994055"/>
          </a:xfrm>
        </p:spPr>
        <p:txBody>
          <a:bodyPr/>
          <a:lstStyle>
            <a:lvl1pPr algn="ctr">
              <a:defRPr lang="ru-RU" sz="3600" kern="1200" baseline="0" dirty="0" smtClean="0">
                <a:solidFill>
                  <a:schemeClr val="tx1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r>
              <a:rPr lang="ru-RU" dirty="0"/>
              <a:t>Введите сюда вопрос</a:t>
            </a:r>
          </a:p>
        </p:txBody>
      </p:sp>
    </p:spTree>
    <p:extLst>
      <p:ext uri="{BB962C8B-B14F-4D97-AF65-F5344CB8AC3E}">
        <p14:creationId xmlns:p14="http://schemas.microsoft.com/office/powerpoint/2010/main" val="185922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703" y="1148799"/>
            <a:ext cx="7520662" cy="29876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926866" y="1619854"/>
            <a:ext cx="6338272" cy="1942748"/>
          </a:xfrm>
        </p:spPr>
        <p:txBody>
          <a:bodyPr anchor="ctr">
            <a:normAutofit/>
          </a:bodyPr>
          <a:lstStyle>
            <a:lvl1pPr algn="ctr">
              <a:defRPr sz="4800">
                <a:latin typeface="Comic Sans MS" panose="030F0702030302020204" pitchFamily="66" charset="0"/>
              </a:defRPr>
            </a:lvl1pPr>
          </a:lstStyle>
          <a:p>
            <a:r>
              <a:rPr lang="ru-RU" dirty="0"/>
              <a:t>Молодец !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3" y="3994064"/>
            <a:ext cx="2316132" cy="24746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986" y="4607546"/>
            <a:ext cx="1932896" cy="126566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655" y="408441"/>
            <a:ext cx="1080658" cy="1372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277" y="250836"/>
            <a:ext cx="1247775" cy="12001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307" y="5561242"/>
            <a:ext cx="808329" cy="49620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44" y="1619854"/>
            <a:ext cx="1442735" cy="97548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2733">
            <a:off x="3095022" y="5531869"/>
            <a:ext cx="1190625" cy="5905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7752">
            <a:off x="4870713" y="5547467"/>
            <a:ext cx="941707" cy="95034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1725">
            <a:off x="10178792" y="2153101"/>
            <a:ext cx="924327" cy="123243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31" y="157018"/>
            <a:ext cx="1088456" cy="129396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356" y="4096790"/>
            <a:ext cx="781485" cy="9923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787" y="5658514"/>
            <a:ext cx="821592" cy="81018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9884">
            <a:off x="2562843" y="4138241"/>
            <a:ext cx="334800" cy="103598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312" y="4106455"/>
            <a:ext cx="762106" cy="79104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59" y="2938641"/>
            <a:ext cx="913483" cy="77616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575" y="97483"/>
            <a:ext cx="1340567" cy="105131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327" y="166197"/>
            <a:ext cx="1342076" cy="119295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9386">
            <a:off x="4786126" y="4446131"/>
            <a:ext cx="928595" cy="87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8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22222E-6 L 0 -0.03797 " pathEditMode="relative" rAng="0" ptsTypes="AA">
                                      <p:cBhvr>
                                        <p:cTn id="114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98"/>
                                    </p:animMotion>
                                    <p:animRot by="1500000">
                                      <p:cBhvr>
                                        <p:cTn id="115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6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7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8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6992" y="1801368"/>
            <a:ext cx="9144000" cy="1271668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87" y="4919472"/>
            <a:ext cx="780779" cy="18132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87" y="2486190"/>
            <a:ext cx="6529105" cy="33398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3148546"/>
            <a:ext cx="946995" cy="8888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4064" flipH="1">
            <a:off x="9040091" y="280346"/>
            <a:ext cx="1620000" cy="1449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264">
            <a:off x="432872" y="866690"/>
            <a:ext cx="2281516" cy="13411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8" y="5120640"/>
            <a:ext cx="462607" cy="9102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276" y="-494119"/>
            <a:ext cx="2726006" cy="28881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520" y="785524"/>
            <a:ext cx="521596" cy="81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05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037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79" y="4982080"/>
            <a:ext cx="2264474" cy="13310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18841" y="624268"/>
            <a:ext cx="1087755" cy="1019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2288674"/>
            <a:ext cx="1378875" cy="12809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46" y="160762"/>
            <a:ext cx="844933" cy="7930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5" y="1896931"/>
            <a:ext cx="413035" cy="8127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28" y="3776471"/>
            <a:ext cx="1062888" cy="13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54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6" y="-416425"/>
            <a:ext cx="2105596" cy="223087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44" y="105247"/>
            <a:ext cx="748195" cy="7022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8" y="1617231"/>
            <a:ext cx="590550" cy="11620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78" y="4179048"/>
            <a:ext cx="832257" cy="10628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25" y="4768561"/>
            <a:ext cx="1497976" cy="9466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01" y="5605930"/>
            <a:ext cx="1359952" cy="12633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72" y="5631447"/>
            <a:ext cx="1384005" cy="6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29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87" y="-347322"/>
            <a:ext cx="2348721" cy="248846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819" y="5166360"/>
            <a:ext cx="924802" cy="868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8" y="2020246"/>
            <a:ext cx="456953" cy="899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9951" flipH="1">
            <a:off x="205829" y="3358523"/>
            <a:ext cx="971850" cy="12086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827" y="89169"/>
            <a:ext cx="920345" cy="7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52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29"/>
            <a:ext cx="12186758" cy="6858000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87915" y="1635617"/>
            <a:ext cx="3944057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668847" y="1635125"/>
            <a:ext cx="3012831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668847" y="2500313"/>
            <a:ext cx="3012831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668847" y="3365500"/>
            <a:ext cx="3012831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86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399" y="169358"/>
            <a:ext cx="766227" cy="7191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7" y="5047487"/>
            <a:ext cx="495264" cy="9745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13" y="3233118"/>
            <a:ext cx="1383331" cy="1766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47" y="5688912"/>
            <a:ext cx="1750047" cy="1169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978" y="-281815"/>
            <a:ext cx="1913925" cy="202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56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940" y="1171075"/>
            <a:ext cx="1844592" cy="195433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980944" y="1964368"/>
            <a:ext cx="6210373" cy="1161046"/>
          </a:xfrm>
          <a:prstGeom prst="rect">
            <a:avLst/>
          </a:prstGeom>
        </p:spPr>
        <p:txBody>
          <a:bodyPr/>
          <a:lstStyle>
            <a:lvl1pPr>
              <a:defRPr sz="5400" b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240" y="-1521677"/>
            <a:ext cx="869033" cy="8156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017" y="6858000"/>
            <a:ext cx="1143002" cy="9387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1188" y="4246511"/>
            <a:ext cx="1063754" cy="10088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3276" y="247307"/>
            <a:ext cx="1005842" cy="8625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72" y="5255401"/>
            <a:ext cx="398728" cy="7845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4366661"/>
            <a:ext cx="1178004" cy="12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11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0.4944 0.03982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14" y="19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77556E-17 L 0.26823 0.75972 " pathEditMode="relative" rAng="0" ptsTypes="AA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1" y="3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74127 -0.5307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" y="-26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36 0.32106 L -0.23802 -0.46945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19" y="-3953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4" presetClass="path" presetSubtype="0" accel="45143" decel="4514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C -0.06966 0.12616 -0.2306 0.11273 -0.23867 0.10695 C -0.2405 0.10533 -0.42617 0.13426 -0.50482 0.10093 C -0.58373 0.06783 -0.65964 -0.01967 -0.71185 -0.09236 C -0.76185 -0.18102 -0.79128 -0.24815 -0.81133 -0.3169 C -0.83151 -0.38588 -0.84271 -0.53379 -0.85026 -0.55416 " pathEditMode="relative" rAng="0" ptsTypes="AAAAAA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13" y="-2185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3600" y="1498602"/>
            <a:ext cx="7010400" cy="3298825"/>
          </a:xfrm>
        </p:spPr>
        <p:txBody>
          <a:bodyPr rtlCol="0">
            <a:normAutofit/>
          </a:bodyPr>
          <a:lstStyle>
            <a:lvl1pPr algn="l" rtl="0">
              <a:lnSpc>
                <a:spcPct val="90000"/>
              </a:lnSpc>
              <a:defRPr sz="5400" cap="none" baseline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3600" y="4927600"/>
            <a:ext cx="7010400" cy="1244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2738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 baseline="0"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6F05FC7-2B8E-409D-848C-109CED0920CB}" type="datetime1">
              <a:rPr lang="ru-RU" smtClean="0"/>
              <a:pPr/>
              <a:t>03.01.2021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398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4445000"/>
            <a:ext cx="7010400" cy="1930400"/>
          </a:xfrm>
        </p:spPr>
        <p:txBody>
          <a:bodyPr rtlCol="0" anchor="t">
            <a:normAutofit/>
          </a:bodyPr>
          <a:lstStyle>
            <a:lvl1pPr algn="l" rtl="0">
              <a:defRPr sz="5400" b="0" cap="none" baseline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800" y="3124201"/>
            <a:ext cx="7010400" cy="1296987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79436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7600" y="1701800"/>
            <a:ext cx="4978400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9200" y="1701800"/>
            <a:ext cx="4978400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54A55CC-0A00-4078-B471-E82144E029E5}" type="datetime1">
              <a:rPr lang="ru-RU" smtClean="0"/>
              <a:pPr/>
              <a:t>03.01.2021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087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21665" y="1608836"/>
            <a:ext cx="4974336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17600" y="2209800"/>
            <a:ext cx="4978400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03264" y="1608836"/>
            <a:ext cx="4974336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9200" y="2209800"/>
            <a:ext cx="4978400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929E139-3DCD-45B3-A256-BC4A45460039}" type="datetime1">
              <a:rPr lang="ru-RU" smtClean="0"/>
              <a:pPr/>
              <a:t>03.01.2021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890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0E3CC68-AEAE-47A6-9F44-4FA6ECD045F6}" type="datetime1">
              <a:rPr lang="ru-RU" smtClean="0"/>
              <a:pPr/>
              <a:t>03.01.2021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83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AF61297-96D5-47D9-A057-97E3A0064DBB}" type="datetime1">
              <a:rPr lang="ru-RU" smtClean="0"/>
              <a:pPr/>
              <a:t>03.01.2021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235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62400" y="0"/>
            <a:ext cx="79248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1" y="1701800"/>
            <a:ext cx="3352800" cy="28448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70401" y="482600"/>
            <a:ext cx="6807200" cy="5892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801" y="4648200"/>
            <a:ext cx="3352800" cy="1727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3A3AD06-A2F7-42F2-8394-5FE48A31B1CA}" type="datetime1">
              <a:rPr lang="ru-RU" smtClean="0"/>
              <a:pPr/>
              <a:t>03.01.2021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932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87915" y="1635617"/>
            <a:ext cx="3944057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668847" y="1635125"/>
            <a:ext cx="3012831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668847" y="2500313"/>
            <a:ext cx="3012831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668847" y="3365500"/>
            <a:ext cx="3012831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55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082801" y="0"/>
            <a:ext cx="80264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1" y="4800600"/>
            <a:ext cx="7315200" cy="7620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8401" y="279402"/>
            <a:ext cx="7315200" cy="4448175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8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3" indent="0" algn="l" rtl="0">
              <a:buNone/>
              <a:defRPr sz="2700"/>
            </a:lvl5pPr>
            <a:lvl6pPr marL="3047467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1" y="5562600"/>
            <a:ext cx="7315200" cy="812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E9F9B5-42A6-4D3C-A117-7204DD0BD50D}" type="datetime1">
              <a:rPr lang="ru-RU" smtClean="0"/>
              <a:pPr/>
              <a:t>03.01.2021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1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5A54A38-064E-4FD3-ADDA-813D070CCDEC}" type="datetime1">
              <a:rPr lang="ru-RU" smtClean="0"/>
              <a:pPr/>
              <a:t>03.01.2021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557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55200" y="274639"/>
            <a:ext cx="1422400" cy="5897561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17600" y="274639"/>
            <a:ext cx="8534401" cy="5897561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E96D35B-A72A-47CE-BC7F-8E47A98042F7}" type="datetime1">
              <a:rPr lang="ru-RU" smtClean="0"/>
              <a:pPr/>
              <a:t>03.01.2021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346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8844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4108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52430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946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1/3/2021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4772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1/3/2021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2758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1/3/2021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982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87915" y="1635617"/>
            <a:ext cx="3944057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668847" y="1635125"/>
            <a:ext cx="3012831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668847" y="2500313"/>
            <a:ext cx="3012831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668847" y="3365500"/>
            <a:ext cx="3012831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4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582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8057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8230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2204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8" name="Дата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48E6C3-8E12-426B-A56F-861F8B162AC6}" type="datetime1">
              <a:rPr lang="ru-RU" smtClean="0"/>
              <a:t>03.01.2021</a:t>
            </a:fld>
            <a:endParaRPr lang="en-US" dirty="0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Номер слайда 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6513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Дата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13CF11-4D7C-4367-8D00-578223D03103}" type="datetime1">
              <a:rPr lang="ru-RU" smtClean="0"/>
              <a:t>03.01.2021</a:t>
            </a:fld>
            <a:endParaRPr lang="en-US" dirty="0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Номер слайда 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5707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40FCE8-CB6C-4798-845F-C8260D76B307}" type="datetime1">
              <a:rPr lang="ru-RU" smtClean="0"/>
              <a:t>03.01.2021</a:t>
            </a:fld>
            <a:endParaRPr lang="en-US" dirty="0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Номер слайда 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5322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 rtlCol="0">
            <a:normAutofit/>
          </a:bodyPr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 rtlCol="0">
            <a:normAutofit/>
          </a:bodyPr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C13A7E-4C64-47B0-B355-B165BE4012BA}" type="datetime1">
              <a:rPr lang="ru-RU" smtClean="0"/>
              <a:t>03.01.2021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2730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 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rtlCol="0"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1CA3B4-5CE4-4976-BBFE-4E91C7258FC5}" type="datetime1">
              <a:rPr lang="ru-RU" smtClean="0"/>
              <a:t>03.01.2021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7018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 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316041-DA7D-4734-AA8C-761AB09393E2}" type="datetime1">
              <a:rPr lang="ru-RU" smtClean="0"/>
              <a:t>03.01.2021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263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87915" y="1635617"/>
            <a:ext cx="3944057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668847" y="1635125"/>
            <a:ext cx="3012831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668847" y="2500313"/>
            <a:ext cx="3012831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668847" y="3365500"/>
            <a:ext cx="3012831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83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92EF8B-D3DF-4216-96A1-1B1DE794B37A}" type="datetime1">
              <a:rPr lang="ru-RU" smtClean="0"/>
              <a:t>03.01.2021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9642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Дата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 rtlCol="0"/>
          <a:lstStyle/>
          <a:p>
            <a:pPr rtl="0"/>
            <a:fld id="{09563768-3096-48CB-A41A-8D454362CCAD}" type="datetime1">
              <a:rPr lang="ru-RU" smtClean="0"/>
              <a:t>03.01.2021</a:t>
            </a:fld>
            <a:endParaRPr lang="en-US" dirty="0"/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3657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088EE-0E82-4198-BDFF-3B9755AA8919}" type="datetime1">
              <a:rPr lang="ru-RU" smtClean="0"/>
              <a:t>03.01.2021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31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 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323C2A-FDF4-456A-A556-14045268B55D}" type="datetime1">
              <a:rPr lang="ru-RU" smtClean="0"/>
              <a:t>03.01.2021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5950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rtlCol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rtlCol="0" anchor="t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Дата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D5CFD7-CC7C-49C5-B221-A9E29F5846A0}" type="datetime1">
              <a:rPr lang="ru-RU" smtClean="0"/>
              <a:t>03.01.2021</a:t>
            </a:fld>
            <a:endParaRPr lang="en-US" dirty="0"/>
          </a:p>
        </p:txBody>
      </p:sp>
      <p:sp>
        <p:nvSpPr>
          <p:cNvPr id="12" name="Нижний колонтитул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3499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7398" y="20548"/>
            <a:ext cx="4664703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671315" y="20548"/>
            <a:ext cx="7499224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7898" y="2818500"/>
            <a:ext cx="10225325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0216159" y="2819400"/>
            <a:ext cx="1948444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7397" y="5089818"/>
            <a:ext cx="12131040" cy="17373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1673640" y="2469776"/>
            <a:ext cx="4064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ru-RU" sz="1800">
              <a:solidFill>
                <a:srgbClr val="F47F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pPr/>
              <a:t>03.01.2021</a:t>
            </a:fld>
            <a:endParaRPr kumimoji="0"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endParaRPr kumimoji="0"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‹#›</a:t>
            </a:fld>
            <a:endParaRPr kumimoji="0" lang="ru-RU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4775200" y="1295400"/>
            <a:ext cx="68072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ru-RU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kumimoji="0" lang="ru-RU"/>
              <a:t>Образец подзаголовка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792" y="4114800"/>
            <a:ext cx="9753600" cy="914400"/>
          </a:xfrm>
        </p:spPr>
        <p:txBody>
          <a:bodyPr anchor="b" anchorCtr="0">
            <a:normAutofit/>
          </a:bodyPr>
          <a:lstStyle>
            <a:lvl1pPr marL="0" indent="0" eaLnBrk="1" latinLnBrk="0" hangingPunct="1">
              <a:defRPr kumimoji="0" lang="ru-RU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eaLnBrk="1" latinLnBrk="0" hangingPunct="1"/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75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1992354"/>
            <a:ext cx="7823200" cy="1970046"/>
          </a:xfrm>
        </p:spPr>
        <p:txBody>
          <a:bodyPr anchor="ctr">
            <a:normAutofit/>
          </a:bodyPr>
          <a:lstStyle>
            <a:lvl1pPr algn="l" eaLnBrk="1" latinLnBrk="0" hangingPunct="1">
              <a:defRPr kumimoji="0" lang="ru-RU" sz="3000" b="1" cap="all"/>
            </a:lvl1pPr>
          </a:lstStyle>
          <a:p>
            <a:pPr eaLnBrk="1" latinLnBrk="0" hangingPunct="1"/>
            <a:r>
              <a:rPr lang="ru-RU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5105401"/>
            <a:ext cx="10972801" cy="375787"/>
          </a:xfrm>
        </p:spPr>
        <p:txBody>
          <a:bodyPr anchor="b">
            <a:normAutofit/>
          </a:bodyPr>
          <a:lstStyle>
            <a:lvl1pPr marL="0" indent="0" algn="r" eaLnBrk="1" latinLnBrk="0" hangingPunct="1">
              <a:buNone/>
              <a:defRPr kumimoji="0" lang="ru-RU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ru-RU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eaLnBrk="1" latinLnBrk="0" hangingPunct="1">
              <a:buNone/>
              <a:defRPr kumimoji="0" lang="ru-RU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eaLnBrk="1" latinLnBrk="0" hangingPunct="1">
              <a:buNone/>
              <a:defRPr kumimoji="0" lang="ru-RU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eaLnBrk="1" latinLnBrk="0" hangingPunct="1">
              <a:buNone/>
              <a:defRPr kumimoji="0" lang="ru-RU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eaLnBrk="1" latinLnBrk="0" hangingPunct="1">
              <a:buNone/>
              <a:defRPr kumimoji="0" lang="ru-RU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eaLnBrk="1" latinLnBrk="0" hangingPunct="1">
              <a:buNone/>
              <a:defRPr kumimoji="0" lang="ru-RU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eaLnBrk="1" latinLnBrk="0" hangingPunct="1">
              <a:buNone/>
              <a:defRPr kumimoji="0" lang="ru-RU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eaLnBrk="1" latinLnBrk="0" hangingPunct="1">
              <a:buNone/>
              <a:defRPr kumimoji="0" lang="ru-RU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ru-RU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kumimoji="0"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pPr/>
              <a:t>‹#›</a:t>
            </a:fld>
            <a:endParaRPr kumimoji="0" lang="ru-RU"/>
          </a:p>
        </p:txBody>
      </p:sp>
      <p:sp>
        <p:nvSpPr>
          <p:cNvPr id="7" name="Oval 6"/>
          <p:cNvSpPr/>
          <p:nvPr userDrawn="1"/>
        </p:nvSpPr>
        <p:spPr>
          <a:xfrm>
            <a:off x="1016000" y="1946209"/>
            <a:ext cx="27432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/>
              <a:t>             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582400" y="5265376"/>
            <a:ext cx="609600" cy="96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1343104" y="1992354"/>
            <a:ext cx="2111296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19772677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/>
          <a:srcRect l="2599" r="5874" b="5262"/>
          <a:stretch/>
        </p:blipFill>
        <p:spPr>
          <a:xfrm>
            <a:off x="4707" y="5867400"/>
            <a:ext cx="12192000" cy="10536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573" y="76200"/>
            <a:ext cx="11204027" cy="685800"/>
          </a:xfrm>
        </p:spPr>
        <p:txBody>
          <a:bodyPr anchor="ctr" anchorCtr="0">
            <a:normAutofit/>
          </a:bodyPr>
          <a:lstStyle>
            <a:lvl1pPr algn="l" eaLnBrk="1" latinLnBrk="0" hangingPunct="1">
              <a:defRPr kumimoji="0" lang="ru-RU" sz="3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eaLnBrk="1" latinLnBrk="0" hangingPunct="1"/>
            <a:r>
              <a:rPr lang="ru-RU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pPr/>
              <a:t>03.01.2021</a:t>
            </a:fld>
            <a:endParaRPr kumimoji="0"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kumimoji="0"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pPr/>
              <a:t>‹#›</a:t>
            </a:fld>
            <a:endParaRPr kumimoji="0" lang="ru-RU"/>
          </a:p>
        </p:txBody>
      </p:sp>
    </p:spTree>
    <p:extLst>
      <p:ext uri="{BB962C8B-B14F-4D97-AF65-F5344CB8AC3E}">
        <p14:creationId xmlns:p14="http://schemas.microsoft.com/office/powerpoint/2010/main" val="373273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: выделение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ru-RU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pPr/>
              <a:t>03.01.2021</a:t>
            </a:fld>
            <a:endParaRPr kumimoji="0"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kumimoji="0"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pPr/>
              <a:t>‹#›</a:t>
            </a:fld>
            <a:endParaRPr kumimoji="0" lang="ru-RU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>
            <a:lvl1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07612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99" y="1"/>
            <a:ext cx="9424020" cy="838200"/>
          </a:xfrm>
        </p:spPr>
        <p:txBody>
          <a:bodyPr anchor="b">
            <a:normAutofit/>
          </a:bodyPr>
          <a:lstStyle>
            <a:lvl1pPr algn="l" eaLnBrk="1" latinLnBrk="0" hangingPunct="1">
              <a:defRPr kumimoji="0" lang="ru-RU" sz="2800">
                <a:solidFill>
                  <a:schemeClr val="bg1"/>
                </a:solidFill>
              </a:defRPr>
            </a:lvl1pPr>
          </a:lstStyle>
          <a:p>
            <a:pPr eaLnBrk="1" latinLnBrk="0" hangingPunct="1"/>
            <a:r>
              <a:rPr lang="ru-RU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6402"/>
            <a:ext cx="5384800" cy="3971455"/>
          </a:xfrm>
        </p:spPr>
        <p:txBody>
          <a:bodyPr/>
          <a:lstStyle>
            <a:lvl1pPr eaLnBrk="1" latinLnBrk="0" hangingPunct="1">
              <a:defRPr kumimoji="0" lang="ru-RU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ru-RU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ru-RU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ru-RU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ru-RU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ru-RU" sz="1800"/>
            </a:lvl6pPr>
            <a:lvl7pPr eaLnBrk="1" latinLnBrk="0" hangingPunct="1">
              <a:defRPr kumimoji="0" lang="ru-RU" sz="1800"/>
            </a:lvl7pPr>
            <a:lvl8pPr eaLnBrk="1" latinLnBrk="0" hangingPunct="1">
              <a:defRPr kumimoji="0" lang="ru-RU" sz="1800"/>
            </a:lvl8pPr>
            <a:lvl9pPr eaLnBrk="1" latinLnBrk="0" hangingPunct="1">
              <a:defRPr kumimoji="0" lang="ru-RU" sz="1800"/>
            </a:lvl9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384800" cy="3971454"/>
          </a:xfrm>
        </p:spPr>
        <p:txBody>
          <a:bodyPr/>
          <a:lstStyle>
            <a:lvl1pPr eaLnBrk="1" latinLnBrk="0" hangingPunct="1">
              <a:defRPr kumimoji="0" lang="ru-RU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ru-RU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ru-RU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ru-RU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ru-RU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ru-RU" sz="1800"/>
            </a:lvl6pPr>
            <a:lvl7pPr eaLnBrk="1" latinLnBrk="0" hangingPunct="1">
              <a:defRPr kumimoji="0" lang="ru-RU" sz="1800"/>
            </a:lvl7pPr>
            <a:lvl8pPr eaLnBrk="1" latinLnBrk="0" hangingPunct="1">
              <a:defRPr kumimoji="0" lang="ru-RU" sz="1800"/>
            </a:lvl8pPr>
            <a:lvl9pPr eaLnBrk="1" latinLnBrk="0" hangingPunct="1">
              <a:defRPr kumimoji="0" lang="ru-RU" sz="1800"/>
            </a:lvl9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pPr/>
              <a:t>03.01.2021</a:t>
            </a:fld>
            <a:endParaRPr kumimoji="0"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pPr/>
              <a:t>‹#›</a:t>
            </a:fld>
            <a:endParaRPr kumimoji="0" lang="ru-RU"/>
          </a:p>
        </p:txBody>
      </p:sp>
    </p:spTree>
    <p:extLst>
      <p:ext uri="{BB962C8B-B14F-4D97-AF65-F5344CB8AC3E}">
        <p14:creationId xmlns:p14="http://schemas.microsoft.com/office/powerpoint/2010/main" val="263129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526"/>
            <a:ext cx="12191999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87915" y="1635617"/>
            <a:ext cx="3944057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668847" y="1635125"/>
            <a:ext cx="3012831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668847" y="2500313"/>
            <a:ext cx="3012831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668847" y="3365500"/>
            <a:ext cx="3012831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57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pPr/>
              <a:t>03.01.2021</a:t>
            </a:fld>
            <a:endParaRPr kumimoji="0"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endParaRPr kumimoji="0"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‹#›</a:t>
            </a:fld>
            <a:endParaRPr kumimoji="0" lang="ru-RU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762000"/>
            <a:ext cx="3260651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200" y="2077200"/>
            <a:ext cx="9347200" cy="1143000"/>
          </a:xfrm>
        </p:spPr>
        <p:txBody>
          <a:bodyPr/>
          <a:lstStyle>
            <a:lvl1pPr algn="l" eaLnBrk="1" latinLnBrk="0" hangingPunct="1">
              <a:defRPr kumimoji="0" lang="ru-RU"/>
            </a:lvl1pPr>
          </a:lstStyle>
          <a:p>
            <a:pPr eaLnBrk="1" latinLnBrk="0" hangingPunct="1"/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8322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олько заголовок: выделение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pPr/>
              <a:t>03.01.2021</a:t>
            </a:fld>
            <a:endParaRPr kumimoji="0"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pPr/>
              <a:t>‹#›</a:t>
            </a:fld>
            <a:endParaRPr kumimoji="0" lang="ru-RU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7200" y="3081000"/>
            <a:ext cx="11582400" cy="1095600"/>
          </a:xfrm>
        </p:spPr>
        <p:txBody>
          <a:bodyPr>
            <a:normAutofit/>
          </a:bodyPr>
          <a:lstStyle>
            <a:lvl1pPr algn="ctr" eaLnBrk="1" latinLnBrk="0" hangingPunct="1">
              <a:defRPr kumimoji="0" lang="ru-RU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78603" y="2424752"/>
            <a:ext cx="11592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ru-RU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ru-RU" sz="2000" b="1"/>
            </a:lvl2pPr>
            <a:lvl3pPr marL="914400" indent="0" eaLnBrk="1" latinLnBrk="0" hangingPunct="1">
              <a:buNone/>
              <a:defRPr kumimoji="0" lang="ru-RU" sz="1800" b="1"/>
            </a:lvl3pPr>
            <a:lvl4pPr marL="1371600" indent="0" eaLnBrk="1" latinLnBrk="0" hangingPunct="1">
              <a:buNone/>
              <a:defRPr kumimoji="0" lang="ru-RU" sz="1600" b="1"/>
            </a:lvl4pPr>
            <a:lvl5pPr marL="1828800" indent="0" eaLnBrk="1" latinLnBrk="0" hangingPunct="1">
              <a:buNone/>
              <a:defRPr kumimoji="0" lang="ru-RU" sz="1600" b="1"/>
            </a:lvl5pPr>
            <a:lvl6pPr marL="2286000" indent="0" eaLnBrk="1" latinLnBrk="0" hangingPunct="1">
              <a:buNone/>
              <a:defRPr kumimoji="0" lang="ru-RU" sz="1600" b="1"/>
            </a:lvl6pPr>
            <a:lvl7pPr marL="2743200" indent="0" eaLnBrk="1" latinLnBrk="0" hangingPunct="1">
              <a:buNone/>
              <a:defRPr kumimoji="0" lang="ru-RU" sz="1600" b="1"/>
            </a:lvl7pPr>
            <a:lvl8pPr marL="3200400" indent="0" eaLnBrk="1" latinLnBrk="0" hangingPunct="1">
              <a:buNone/>
              <a:defRPr kumimoji="0" lang="ru-RU" sz="1600" b="1"/>
            </a:lvl8pPr>
            <a:lvl9pPr marL="3657600" indent="0" eaLnBrk="1" latinLnBrk="0" hangingPunct="1">
              <a:buNone/>
              <a:defRPr kumimoji="0" lang="ru-RU" sz="1600" b="1"/>
            </a:lvl9pPr>
          </a:lstStyle>
          <a:p>
            <a:pPr lvl="0" eaLnBrk="1" latinLnBrk="0" hangingPunct="1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4064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с текстом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pPr/>
              <a:t>03.01.2021</a:t>
            </a:fld>
            <a:endParaRPr kumimoji="0"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endParaRPr kumimoji="0"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‹#›</a:t>
            </a:fld>
            <a:endParaRPr kumimoji="0" lang="ru-RU"/>
          </a:p>
        </p:txBody>
      </p:sp>
      <p:sp>
        <p:nvSpPr>
          <p:cNvPr id="7" name="Rectangle 6"/>
          <p:cNvSpPr/>
          <p:nvPr userDrawn="1"/>
        </p:nvSpPr>
        <p:spPr>
          <a:xfrm>
            <a:off x="0" y="2895600"/>
            <a:ext cx="100584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ru-RU" sz="180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3156" y="3200400"/>
            <a:ext cx="93472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kumimoji="0" lang="ru-RU"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eaLnBrk="1" latinLnBrk="0" hangingPunct="1"/>
            <a:r>
              <a:rPr lang="ru-RU"/>
              <a:t>Образец заголовка</a:t>
            </a:r>
            <a:endParaRPr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6197600" y="664780"/>
            <a:ext cx="5588000" cy="381000"/>
          </a:xfrm>
        </p:spPr>
        <p:txBody>
          <a:bodyPr>
            <a:normAutofit/>
          </a:bodyPr>
          <a:lstStyle>
            <a:lvl1pPr algn="r" eaLnBrk="1" latinLnBrk="0" hangingPunct="1">
              <a:buNone/>
              <a:defRPr kumimoji="0" lang="ru-RU" sz="18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kumimoji="0"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1979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utoUpdateAnimBg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609600"/>
            <a:ext cx="4011084" cy="825500"/>
          </a:xfrm>
        </p:spPr>
        <p:txBody>
          <a:bodyPr anchor="b"/>
          <a:lstStyle>
            <a:lvl1pPr algn="l" eaLnBrk="1" latinLnBrk="0" hangingPunct="1">
              <a:defRPr kumimoji="0" lang="ru-RU" sz="2000" b="1"/>
            </a:lvl1pPr>
          </a:lstStyle>
          <a:p>
            <a:pPr eaLnBrk="1" latinLnBrk="0" hangingPunct="1"/>
            <a:r>
              <a:rPr lang="ru-RU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1533" y="609600"/>
            <a:ext cx="6815667" cy="5334000"/>
          </a:xfrm>
        </p:spPr>
        <p:txBody>
          <a:bodyPr/>
          <a:lstStyle>
            <a:lvl1pPr eaLnBrk="1" latinLnBrk="0" hangingPunct="1">
              <a:defRPr kumimoji="0" lang="ru-RU" sz="2800">
                <a:solidFill>
                  <a:schemeClr val="bg1"/>
                </a:solidFill>
              </a:defRPr>
            </a:lvl1pPr>
            <a:lvl2pPr eaLnBrk="1" latinLnBrk="0" hangingPunct="1">
              <a:defRPr kumimoji="0" lang="ru-RU" sz="2800">
                <a:solidFill>
                  <a:schemeClr val="bg1"/>
                </a:solidFill>
              </a:defRPr>
            </a:lvl2pPr>
            <a:lvl3pPr eaLnBrk="1" latinLnBrk="0" hangingPunct="1">
              <a:defRPr kumimoji="0" lang="ru-RU" sz="2400">
                <a:solidFill>
                  <a:schemeClr val="bg1"/>
                </a:solidFill>
              </a:defRPr>
            </a:lvl3pPr>
            <a:lvl4pPr eaLnBrk="1" latinLnBrk="0" hangingPunct="1">
              <a:defRPr kumimoji="0" lang="ru-RU" sz="2000">
                <a:solidFill>
                  <a:schemeClr val="bg1"/>
                </a:solidFill>
              </a:defRPr>
            </a:lvl4pPr>
            <a:lvl5pPr eaLnBrk="1" latinLnBrk="0" hangingPunct="1">
              <a:defRPr kumimoji="0" lang="ru-RU" sz="2000">
                <a:solidFill>
                  <a:schemeClr val="bg1"/>
                </a:solidFill>
              </a:defRPr>
            </a:lvl5pPr>
            <a:lvl6pPr eaLnBrk="1" latinLnBrk="0" hangingPunct="1">
              <a:defRPr kumimoji="0" lang="ru-RU" sz="2000"/>
            </a:lvl6pPr>
            <a:lvl7pPr eaLnBrk="1" latinLnBrk="0" hangingPunct="1">
              <a:defRPr kumimoji="0" lang="ru-RU" sz="2000"/>
            </a:lvl7pPr>
            <a:lvl8pPr eaLnBrk="1" latinLnBrk="0" hangingPunct="1">
              <a:defRPr kumimoji="0" lang="ru-RU" sz="2000"/>
            </a:lvl8pPr>
            <a:lvl9pPr eaLnBrk="1" latinLnBrk="0" hangingPunct="1">
              <a:defRPr kumimoji="0" lang="ru-RU" sz="2000"/>
            </a:lvl9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1435102"/>
            <a:ext cx="4011084" cy="3822699"/>
          </a:xfrm>
        </p:spPr>
        <p:txBody>
          <a:bodyPr/>
          <a:lstStyle>
            <a:lvl1pPr marL="0" indent="0" eaLnBrk="1" latinLnBrk="0" hangingPunct="1">
              <a:buNone/>
              <a:defRPr kumimoji="0" lang="ru-RU"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ru-RU" sz="1200"/>
            </a:lvl2pPr>
            <a:lvl3pPr marL="914400" indent="0" eaLnBrk="1" latinLnBrk="0" hangingPunct="1">
              <a:buNone/>
              <a:defRPr kumimoji="0" lang="ru-RU" sz="1000"/>
            </a:lvl3pPr>
            <a:lvl4pPr marL="1371600" indent="0" eaLnBrk="1" latinLnBrk="0" hangingPunct="1">
              <a:buNone/>
              <a:defRPr kumimoji="0" lang="ru-RU" sz="900"/>
            </a:lvl4pPr>
            <a:lvl5pPr marL="1828800" indent="0" eaLnBrk="1" latinLnBrk="0" hangingPunct="1">
              <a:buNone/>
              <a:defRPr kumimoji="0" lang="ru-RU" sz="900"/>
            </a:lvl5pPr>
            <a:lvl6pPr marL="2286000" indent="0" eaLnBrk="1" latinLnBrk="0" hangingPunct="1">
              <a:buNone/>
              <a:defRPr kumimoji="0" lang="ru-RU" sz="900"/>
            </a:lvl6pPr>
            <a:lvl7pPr marL="2743200" indent="0" eaLnBrk="1" latinLnBrk="0" hangingPunct="1">
              <a:buNone/>
              <a:defRPr kumimoji="0" lang="ru-RU" sz="900"/>
            </a:lvl7pPr>
            <a:lvl8pPr marL="3200400" indent="0" eaLnBrk="1" latinLnBrk="0" hangingPunct="1">
              <a:buNone/>
              <a:defRPr kumimoji="0" lang="ru-RU" sz="900"/>
            </a:lvl8pPr>
            <a:lvl9pPr marL="3657600" indent="0" eaLnBrk="1" latinLnBrk="0" hangingPunct="1">
              <a:buNone/>
              <a:defRPr kumimoji="0" lang="ru-RU" sz="900"/>
            </a:lvl9pPr>
          </a:lstStyle>
          <a:p>
            <a:pPr lvl="0" eaLnBrk="1" latinLnBrk="0" hangingPunct="1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pPr/>
              <a:t>03.01.2021</a:t>
            </a:fld>
            <a:endParaRPr kumimoji="0"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endParaRPr kumimoji="0"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‹#›</a:t>
            </a:fld>
            <a:endParaRPr kumimoji="0" lang="ru-RU"/>
          </a:p>
        </p:txBody>
      </p:sp>
    </p:spTree>
    <p:extLst>
      <p:ext uri="{BB962C8B-B14F-4D97-AF65-F5344CB8AC3E}">
        <p14:creationId xmlns:p14="http://schemas.microsoft.com/office/powerpoint/2010/main" val="36069991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лип мультимедиа с подписью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pPr/>
              <a:t>03.01.2021</a:t>
            </a:fld>
            <a:endParaRPr kumimoji="0"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endParaRPr kumimoji="0"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‹#›</a:t>
            </a:fld>
            <a:endParaRPr kumimoji="0" lang="ru-RU"/>
          </a:p>
        </p:txBody>
      </p:sp>
      <p:sp>
        <p:nvSpPr>
          <p:cNvPr id="6" name="Rectangle 5"/>
          <p:cNvSpPr/>
          <p:nvPr userDrawn="1"/>
        </p:nvSpPr>
        <p:spPr>
          <a:xfrm>
            <a:off x="793684" y="4800600"/>
            <a:ext cx="6498336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ru-RU" sz="1800" b="1"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8736" y="4800600"/>
            <a:ext cx="6412325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ru-RU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pPr eaLnBrk="1" latinLnBrk="0" hangingPunct="1"/>
            <a:r>
              <a:rPr lang="ru-RU"/>
              <a:t>Образец заголовка</a:t>
            </a:r>
            <a:endParaRPr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782696" y="838200"/>
            <a:ext cx="6498336" cy="3812822"/>
          </a:xfrm>
        </p:spPr>
        <p:txBody>
          <a:bodyPr/>
          <a:lstStyle>
            <a:lvl1pPr eaLnBrk="1" latinLnBrk="0" hangingPunct="1">
              <a:buNone/>
              <a:defRPr kumimoji="0" lang="ru-RU"/>
            </a:lvl1pPr>
          </a:lstStyle>
          <a:p>
            <a:pPr eaLnBrk="1" latinLnBrk="0" hangingPunct="1"/>
            <a:r>
              <a:rPr lang="ru-RU"/>
              <a:t>Вставка клипа мультимедиа</a:t>
            </a:r>
            <a:endParaRPr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7702484" y="838201"/>
            <a:ext cx="3759200" cy="4636911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ru-RU" sz="2400">
                <a:solidFill>
                  <a:schemeClr val="bg1"/>
                </a:solidFill>
              </a:defRPr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0968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390400" y="4800600"/>
            <a:ext cx="7334400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ru-RU" sz="1800" b="1"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ru-RU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pPr eaLnBrk="1" latinLnBrk="0" hangingPunct="1"/>
            <a:r>
              <a:rPr lang="ru-RU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 eaLnBrk="1" latinLnBrk="0" hangingPunct="1">
              <a:buNone/>
              <a:defRPr kumimoji="0" lang="ru-RU" sz="3200"/>
            </a:lvl1pPr>
            <a:lvl2pPr marL="457200" indent="0" eaLnBrk="1" latinLnBrk="0" hangingPunct="1">
              <a:buNone/>
              <a:defRPr kumimoji="0" lang="ru-RU" sz="2800"/>
            </a:lvl2pPr>
            <a:lvl3pPr marL="914400" indent="0" eaLnBrk="1" latinLnBrk="0" hangingPunct="1">
              <a:buNone/>
              <a:defRPr kumimoji="0" lang="ru-RU" sz="2400"/>
            </a:lvl3pPr>
            <a:lvl4pPr marL="1371600" indent="0" eaLnBrk="1" latinLnBrk="0" hangingPunct="1">
              <a:buNone/>
              <a:defRPr kumimoji="0" lang="ru-RU" sz="2000"/>
            </a:lvl4pPr>
            <a:lvl5pPr marL="1828800" indent="0" eaLnBrk="1" latinLnBrk="0" hangingPunct="1">
              <a:buNone/>
              <a:defRPr kumimoji="0" lang="ru-RU" sz="2000"/>
            </a:lvl5pPr>
            <a:lvl6pPr marL="2286000" indent="0" eaLnBrk="1" latinLnBrk="0" hangingPunct="1">
              <a:buNone/>
              <a:defRPr kumimoji="0" lang="ru-RU" sz="2000"/>
            </a:lvl6pPr>
            <a:lvl7pPr marL="2743200" indent="0" eaLnBrk="1" latinLnBrk="0" hangingPunct="1">
              <a:buNone/>
              <a:defRPr kumimoji="0" lang="ru-RU" sz="2000"/>
            </a:lvl7pPr>
            <a:lvl8pPr marL="3200400" indent="0" eaLnBrk="1" latinLnBrk="0" hangingPunct="1">
              <a:buNone/>
              <a:defRPr kumimoji="0" lang="ru-RU" sz="2000"/>
            </a:lvl8pPr>
            <a:lvl9pPr marL="3657600" indent="0" eaLnBrk="1" latinLnBrk="0" hangingPunct="1">
              <a:buNone/>
              <a:defRPr kumimoji="0" lang="ru-RU" sz="2000"/>
            </a:lvl9pPr>
          </a:lstStyle>
          <a:p>
            <a:pPr eaLnBrk="1" latinLnBrk="0" hangingPunct="1"/>
            <a:r>
              <a:rPr lang="ru-RU"/>
              <a:t>Вставка рисунка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562600"/>
            <a:ext cx="7315200" cy="609600"/>
          </a:xfrm>
        </p:spPr>
        <p:txBody>
          <a:bodyPr/>
          <a:lstStyle>
            <a:lvl1pPr marL="0" indent="0" algn="ctr" eaLnBrk="1" latinLnBrk="0" hangingPunct="1">
              <a:buNone/>
              <a:defRPr kumimoji="0" lang="ru-RU" sz="1400"/>
            </a:lvl1pPr>
            <a:lvl2pPr marL="457200" indent="0" eaLnBrk="1" latinLnBrk="0" hangingPunct="1">
              <a:buNone/>
              <a:defRPr kumimoji="0" lang="ru-RU" sz="1200"/>
            </a:lvl2pPr>
            <a:lvl3pPr marL="914400" indent="0" eaLnBrk="1" latinLnBrk="0" hangingPunct="1">
              <a:buNone/>
              <a:defRPr kumimoji="0" lang="ru-RU" sz="1000"/>
            </a:lvl3pPr>
            <a:lvl4pPr marL="1371600" indent="0" eaLnBrk="1" latinLnBrk="0" hangingPunct="1">
              <a:buNone/>
              <a:defRPr kumimoji="0" lang="ru-RU" sz="900"/>
            </a:lvl4pPr>
            <a:lvl5pPr marL="1828800" indent="0" eaLnBrk="1" latinLnBrk="0" hangingPunct="1">
              <a:buNone/>
              <a:defRPr kumimoji="0" lang="ru-RU" sz="900"/>
            </a:lvl5pPr>
            <a:lvl6pPr marL="2286000" indent="0" eaLnBrk="1" latinLnBrk="0" hangingPunct="1">
              <a:buNone/>
              <a:defRPr kumimoji="0" lang="ru-RU" sz="900"/>
            </a:lvl6pPr>
            <a:lvl7pPr marL="2743200" indent="0" eaLnBrk="1" latinLnBrk="0" hangingPunct="1">
              <a:buNone/>
              <a:defRPr kumimoji="0" lang="ru-RU" sz="900"/>
            </a:lvl7pPr>
            <a:lvl8pPr marL="3200400" indent="0" eaLnBrk="1" latinLnBrk="0" hangingPunct="1">
              <a:buNone/>
              <a:defRPr kumimoji="0" lang="ru-RU" sz="900"/>
            </a:lvl8pPr>
            <a:lvl9pPr marL="3657600" indent="0" eaLnBrk="1" latinLnBrk="0" hangingPunct="1">
              <a:buNone/>
              <a:defRPr kumimoji="0" lang="ru-RU" sz="900"/>
            </a:lvl9pPr>
          </a:lstStyle>
          <a:p>
            <a:pPr lvl="0" eaLnBrk="1" latinLnBrk="0" hangingPunct="1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pPr/>
              <a:t>03.01.2021</a:t>
            </a:fld>
            <a:endParaRPr kumimoji="0"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endParaRPr kumimoji="0"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‹#›</a:t>
            </a:fld>
            <a:endParaRPr kumimoji="0" lang="ru-RU"/>
          </a:p>
        </p:txBody>
      </p:sp>
    </p:spTree>
    <p:extLst>
      <p:ext uri="{BB962C8B-B14F-4D97-AF65-F5344CB8AC3E}">
        <p14:creationId xmlns:p14="http://schemas.microsoft.com/office/powerpoint/2010/main" val="37647466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вертикальный текс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pPr/>
              <a:t>03.01.2021</a:t>
            </a:fld>
            <a:endParaRPr kumimoji="0"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pPr/>
              <a:t>‹#›</a:t>
            </a:fld>
            <a:endParaRPr kumimoji="0" lang="ru-RU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414867"/>
            <a:ext cx="67056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 eaLnBrk="1" latinLnBrk="0" hangingPunct="1">
              <a:defRPr kumimoji="0" lang="ru-RU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    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665190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274639"/>
            <a:ext cx="2743200" cy="5851525"/>
          </a:xfrm>
        </p:spPr>
        <p:txBody>
          <a:bodyPr vert="eaVert"/>
          <a:lstStyle/>
          <a:p>
            <a:pPr eaLnBrk="1" latinLnBrk="0" hangingPunct="1"/>
            <a:r>
              <a:rPr lang="ru-RU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6807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pPr/>
              <a:t>03.01.2021</a:t>
            </a:fld>
            <a:endParaRPr kumimoji="0"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pPr/>
              <a:t>‹#›</a:t>
            </a:fld>
            <a:endParaRPr kumimoji="0" lang="ru-RU"/>
          </a:p>
        </p:txBody>
      </p:sp>
    </p:spTree>
    <p:extLst>
      <p:ext uri="{BB962C8B-B14F-4D97-AF65-F5344CB8AC3E}">
        <p14:creationId xmlns:p14="http://schemas.microsoft.com/office/powerpoint/2010/main" val="30824047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усто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/>
          <a:srcRect l="2599" r="5874" b="5262"/>
          <a:stretch/>
        </p:blipFill>
        <p:spPr>
          <a:xfrm>
            <a:off x="4707" y="5867400"/>
            <a:ext cx="12192000" cy="10536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34E2-BBB6-4D34-BB01-078E9AA25260}" type="datetimeFigureOut">
              <a:pPr/>
              <a:t>03.01.2021</a:t>
            </a:fld>
            <a:endParaRPr kumimoji="0"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20FCD-5F4C-4989-BE05-0A8208BCBC21}" type="slidenum">
              <a:pPr/>
              <a:t>‹#›</a:t>
            </a:fld>
            <a:endParaRPr kumimoji="0" lang="ru-RU"/>
          </a:p>
        </p:txBody>
      </p:sp>
    </p:spTree>
    <p:extLst>
      <p:ext uri="{BB962C8B-B14F-4D97-AF65-F5344CB8AC3E}">
        <p14:creationId xmlns:p14="http://schemas.microsoft.com/office/powerpoint/2010/main" val="1710037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>
            <a:extLst>
              <a:ext uri="{FF2B5EF4-FFF2-40B4-BE49-F238E27FC236}">
                <a16:creationId xmlns:a16="http://schemas.microsoft.com/office/drawing/2014/main" id="{FBDBD6AB-6CF8-4F3A-A804-FAB870A296C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5" name="Дата 15">
            <a:extLst>
              <a:ext uri="{FF2B5EF4-FFF2-40B4-BE49-F238E27FC236}">
                <a16:creationId xmlns:a16="http://schemas.microsoft.com/office/drawing/2014/main" id="{CDBBBC43-DDF0-4255-9AC0-20FA10DBC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ACF44-F98A-46D9-99D7-4F4703F5EAD0}" type="datetimeFigureOut">
              <a:rPr lang="uk-UA"/>
              <a:pPr>
                <a:defRPr/>
              </a:pPr>
              <a:t>03.01.2021</a:t>
            </a:fld>
            <a:endParaRPr lang="uk-UA"/>
          </a:p>
        </p:txBody>
      </p:sp>
      <p:sp>
        <p:nvSpPr>
          <p:cNvPr id="6" name="Нижний колонтитул 1">
            <a:extLst>
              <a:ext uri="{FF2B5EF4-FFF2-40B4-BE49-F238E27FC236}">
                <a16:creationId xmlns:a16="http://schemas.microsoft.com/office/drawing/2014/main" id="{EF775B09-83FA-4027-B5AB-2D9B872DD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14">
            <a:extLst>
              <a:ext uri="{FF2B5EF4-FFF2-40B4-BE49-F238E27FC236}">
                <a16:creationId xmlns:a16="http://schemas.microsoft.com/office/drawing/2014/main" id="{EB84847B-3BAB-49DA-9060-54086403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2801" y="6473825"/>
            <a:ext cx="1011767" cy="247650"/>
          </a:xfrm>
        </p:spPr>
        <p:txBody>
          <a:bodyPr/>
          <a:lstStyle>
            <a:lvl1pPr>
              <a:defRPr/>
            </a:lvl1pPr>
          </a:lstStyle>
          <a:p>
            <a:fld id="{28008DE3-187A-480F-A748-AEE11617AAF3}" type="slidenum">
              <a:rPr lang="uk-UA" altLang="ru-UA"/>
              <a:pPr/>
              <a:t>‹#›</a:t>
            </a:fld>
            <a:endParaRPr lang="uk-UA" altLang="ru-UA"/>
          </a:p>
        </p:txBody>
      </p:sp>
    </p:spTree>
    <p:extLst>
      <p:ext uri="{BB962C8B-B14F-4D97-AF65-F5344CB8AC3E}">
        <p14:creationId xmlns:p14="http://schemas.microsoft.com/office/powerpoint/2010/main" val="2687659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87915" y="1635617"/>
            <a:ext cx="3944057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668847" y="1635125"/>
            <a:ext cx="3012831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668847" y="2500313"/>
            <a:ext cx="3012831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668847" y="3365500"/>
            <a:ext cx="3012831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39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4">
            <a:extLst>
              <a:ext uri="{FF2B5EF4-FFF2-40B4-BE49-F238E27FC236}">
                <a16:creationId xmlns:a16="http://schemas.microsoft.com/office/drawing/2014/main" id="{C9ABF342-34F6-4BAB-83EC-3A7BE4791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1CABE-98D8-4A3C-8980-B8C260F733BE}" type="datetimeFigureOut">
              <a:rPr lang="uk-UA"/>
              <a:pPr>
                <a:defRPr/>
              </a:pPr>
              <a:t>03.01.2021</a:t>
            </a:fld>
            <a:endParaRPr lang="uk-UA"/>
          </a:p>
        </p:txBody>
      </p:sp>
      <p:sp>
        <p:nvSpPr>
          <p:cNvPr id="5" name="Нижний колонтитул 18">
            <a:extLst>
              <a:ext uri="{FF2B5EF4-FFF2-40B4-BE49-F238E27FC236}">
                <a16:creationId xmlns:a16="http://schemas.microsoft.com/office/drawing/2014/main" id="{CD48A274-7F86-4509-9730-96D1A5081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15">
            <a:extLst>
              <a:ext uri="{FF2B5EF4-FFF2-40B4-BE49-F238E27FC236}">
                <a16:creationId xmlns:a16="http://schemas.microsoft.com/office/drawing/2014/main" id="{1B45C58F-A601-4DB4-91E4-951E5D7D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2801" y="6473825"/>
            <a:ext cx="1011767" cy="247650"/>
          </a:xfrm>
        </p:spPr>
        <p:txBody>
          <a:bodyPr/>
          <a:lstStyle>
            <a:lvl1pPr>
              <a:defRPr/>
            </a:lvl1pPr>
          </a:lstStyle>
          <a:p>
            <a:fld id="{89553979-D2F8-4F9F-B0A5-6A46FCC4B8E5}" type="slidenum">
              <a:rPr lang="uk-UA" altLang="ru-UA"/>
              <a:pPr/>
              <a:t>‹#›</a:t>
            </a:fld>
            <a:endParaRPr lang="uk-UA" altLang="ru-UA"/>
          </a:p>
        </p:txBody>
      </p:sp>
    </p:spTree>
    <p:extLst>
      <p:ext uri="{BB962C8B-B14F-4D97-AF65-F5344CB8AC3E}">
        <p14:creationId xmlns:p14="http://schemas.microsoft.com/office/powerpoint/2010/main" val="10643252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>
            <a:extLst>
              <a:ext uri="{FF2B5EF4-FFF2-40B4-BE49-F238E27FC236}">
                <a16:creationId xmlns:a16="http://schemas.microsoft.com/office/drawing/2014/main" id="{A4EB3534-C886-4904-941E-4AABCD03537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Дата 18">
            <a:extLst>
              <a:ext uri="{FF2B5EF4-FFF2-40B4-BE49-F238E27FC236}">
                <a16:creationId xmlns:a16="http://schemas.microsoft.com/office/drawing/2014/main" id="{C90883E0-FFE0-49A2-96CE-786720CF9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E87D3-990B-427E-AF3B-32D8CAA2853B}" type="datetimeFigureOut">
              <a:rPr lang="uk-UA"/>
              <a:pPr>
                <a:defRPr/>
              </a:pPr>
              <a:t>03.01.2021</a:t>
            </a:fld>
            <a:endParaRPr lang="uk-UA"/>
          </a:p>
        </p:txBody>
      </p:sp>
      <p:sp>
        <p:nvSpPr>
          <p:cNvPr id="7" name="Нижний колонтитул 10">
            <a:extLst>
              <a:ext uri="{FF2B5EF4-FFF2-40B4-BE49-F238E27FC236}">
                <a16:creationId xmlns:a16="http://schemas.microsoft.com/office/drawing/2014/main" id="{A45E2E22-6F1B-4F43-A0DA-0ECD2FDA6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15">
            <a:extLst>
              <a:ext uri="{FF2B5EF4-FFF2-40B4-BE49-F238E27FC236}">
                <a16:creationId xmlns:a16="http://schemas.microsoft.com/office/drawing/2014/main" id="{150E2810-5D44-43A4-B85E-00A832E8E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3DA430-4F6A-49A5-ADCA-6C19DBFB3C86}" type="slidenum">
              <a:rPr lang="uk-UA" altLang="ru-UA"/>
              <a:pPr/>
              <a:t>‹#›</a:t>
            </a:fld>
            <a:endParaRPr lang="uk-UA" altLang="ru-UA"/>
          </a:p>
        </p:txBody>
      </p:sp>
    </p:spTree>
    <p:extLst>
      <p:ext uri="{BB962C8B-B14F-4D97-AF65-F5344CB8AC3E}">
        <p14:creationId xmlns:p14="http://schemas.microsoft.com/office/powerpoint/2010/main" val="2363673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0">
            <a:extLst>
              <a:ext uri="{FF2B5EF4-FFF2-40B4-BE49-F238E27FC236}">
                <a16:creationId xmlns:a16="http://schemas.microsoft.com/office/drawing/2014/main" id="{3D968AE1-C585-4159-814C-94E653D79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9F6D8-56A5-478B-B097-1D9D5B39F65A}" type="datetimeFigureOut">
              <a:rPr lang="uk-UA"/>
              <a:pPr>
                <a:defRPr/>
              </a:pPr>
              <a:t>03.01.2021</a:t>
            </a:fld>
            <a:endParaRPr lang="uk-UA"/>
          </a:p>
        </p:txBody>
      </p:sp>
      <p:sp>
        <p:nvSpPr>
          <p:cNvPr id="6" name="Нижний колонтитул 27">
            <a:extLst>
              <a:ext uri="{FF2B5EF4-FFF2-40B4-BE49-F238E27FC236}">
                <a16:creationId xmlns:a16="http://schemas.microsoft.com/office/drawing/2014/main" id="{7E13A794-C540-474C-BC33-7B6E22C6E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FB9F77FF-E4A4-4551-B7F4-C28B67CA7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CAF315-02E1-4FA4-A9A5-635EA7885BEE}" type="slidenum">
              <a:rPr lang="uk-UA" altLang="ru-UA"/>
              <a:pPr/>
              <a:t>‹#›</a:t>
            </a:fld>
            <a:endParaRPr lang="uk-UA" altLang="ru-UA"/>
          </a:p>
        </p:txBody>
      </p:sp>
    </p:spTree>
    <p:extLst>
      <p:ext uri="{BB962C8B-B14F-4D97-AF65-F5344CB8AC3E}">
        <p14:creationId xmlns:p14="http://schemas.microsoft.com/office/powerpoint/2010/main" val="21048096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10">
            <a:extLst>
              <a:ext uri="{FF2B5EF4-FFF2-40B4-BE49-F238E27FC236}">
                <a16:creationId xmlns:a16="http://schemas.microsoft.com/office/drawing/2014/main" id="{1BE2A231-F6F6-42B5-9C2B-7F850AD9C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405CF-7E0A-47DF-81E6-3998F6DDE826}" type="datetimeFigureOut">
              <a:rPr lang="uk-UA"/>
              <a:pPr>
                <a:defRPr/>
              </a:pPr>
              <a:t>03.01.2021</a:t>
            </a:fld>
            <a:endParaRPr lang="uk-UA"/>
          </a:p>
        </p:txBody>
      </p:sp>
      <p:sp>
        <p:nvSpPr>
          <p:cNvPr id="4" name="Нижний колонтитул 27">
            <a:extLst>
              <a:ext uri="{FF2B5EF4-FFF2-40B4-BE49-F238E27FC236}">
                <a16:creationId xmlns:a16="http://schemas.microsoft.com/office/drawing/2014/main" id="{6C6569B3-9336-4726-A482-49BB75597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D5ACFB-42ED-404F-B6E1-868DF8A25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1AB1BF-7F34-45BF-A8DA-CE2DCFBD10CF}" type="slidenum">
              <a:rPr lang="uk-UA" altLang="ru-UA"/>
              <a:pPr/>
              <a:t>‹#›</a:t>
            </a:fld>
            <a:endParaRPr lang="uk-UA" altLang="ru-UA"/>
          </a:p>
        </p:txBody>
      </p:sp>
    </p:spTree>
    <p:extLst>
      <p:ext uri="{BB962C8B-B14F-4D97-AF65-F5344CB8AC3E}">
        <p14:creationId xmlns:p14="http://schemas.microsoft.com/office/powerpoint/2010/main" val="40420620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>
            <a:extLst>
              <a:ext uri="{FF2B5EF4-FFF2-40B4-BE49-F238E27FC236}">
                <a16:creationId xmlns:a16="http://schemas.microsoft.com/office/drawing/2014/main" id="{B5B5AF1A-BBA8-41D5-B837-72432EF19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DFF5D-25B1-4BCB-98A0-276B62A8CDB3}" type="datetimeFigureOut">
              <a:rPr lang="uk-UA"/>
              <a:pPr>
                <a:defRPr/>
              </a:pPr>
              <a:t>03.01.2021</a:t>
            </a:fld>
            <a:endParaRPr lang="uk-UA"/>
          </a:p>
        </p:txBody>
      </p:sp>
      <p:sp>
        <p:nvSpPr>
          <p:cNvPr id="3" name="Нижний колонтитул 27">
            <a:extLst>
              <a:ext uri="{FF2B5EF4-FFF2-40B4-BE49-F238E27FC236}">
                <a16:creationId xmlns:a16="http://schemas.microsoft.com/office/drawing/2014/main" id="{E0C631F8-675E-4737-8881-D60E5346D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4">
            <a:extLst>
              <a:ext uri="{FF2B5EF4-FFF2-40B4-BE49-F238E27FC236}">
                <a16:creationId xmlns:a16="http://schemas.microsoft.com/office/drawing/2014/main" id="{BEC5FD68-6535-4FE2-8826-C7C6F00E3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3871AD-8557-4146-9E37-FBDDCB575F0B}" type="slidenum">
              <a:rPr lang="uk-UA" altLang="ru-UA"/>
              <a:pPr/>
              <a:t>‹#›</a:t>
            </a:fld>
            <a:endParaRPr lang="uk-UA" altLang="ru-UA"/>
          </a:p>
        </p:txBody>
      </p:sp>
    </p:spTree>
    <p:extLst>
      <p:ext uri="{BB962C8B-B14F-4D97-AF65-F5344CB8AC3E}">
        <p14:creationId xmlns:p14="http://schemas.microsoft.com/office/powerpoint/2010/main" val="40322466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>
            <a:extLst>
              <a:ext uri="{FF2B5EF4-FFF2-40B4-BE49-F238E27FC236}">
                <a16:creationId xmlns:a16="http://schemas.microsoft.com/office/drawing/2014/main" id="{60A2C527-984F-4F88-9213-50E1F59D507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Дата 24">
            <a:extLst>
              <a:ext uri="{FF2B5EF4-FFF2-40B4-BE49-F238E27FC236}">
                <a16:creationId xmlns:a16="http://schemas.microsoft.com/office/drawing/2014/main" id="{CB35D6AE-B459-4027-A816-B29052ACC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5E832-0801-4D2B-BF33-F2881B3AAFCD}" type="datetimeFigureOut">
              <a:rPr lang="uk-UA"/>
              <a:pPr>
                <a:defRPr/>
              </a:pPr>
              <a:t>03.01.2021</a:t>
            </a:fld>
            <a:endParaRPr lang="uk-UA"/>
          </a:p>
        </p:txBody>
      </p:sp>
      <p:sp>
        <p:nvSpPr>
          <p:cNvPr id="7" name="Нижний колонтитул 28">
            <a:extLst>
              <a:ext uri="{FF2B5EF4-FFF2-40B4-BE49-F238E27FC236}">
                <a16:creationId xmlns:a16="http://schemas.microsoft.com/office/drawing/2014/main" id="{C1961AB8-EDAA-4BFA-B742-08E0FA3AE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79C495F8-C5B1-4767-84A1-D00FBD0E9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D4E863-B725-422D-AFBA-A4910B555C66}" type="slidenum">
              <a:rPr lang="uk-UA" altLang="ru-UA"/>
              <a:pPr/>
              <a:t>‹#›</a:t>
            </a:fld>
            <a:endParaRPr lang="uk-UA" altLang="ru-UA"/>
          </a:p>
        </p:txBody>
      </p:sp>
    </p:spTree>
    <p:extLst>
      <p:ext uri="{BB962C8B-B14F-4D97-AF65-F5344CB8AC3E}">
        <p14:creationId xmlns:p14="http://schemas.microsoft.com/office/powerpoint/2010/main" val="8982826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0">
            <a:extLst>
              <a:ext uri="{FF2B5EF4-FFF2-40B4-BE49-F238E27FC236}">
                <a16:creationId xmlns:a16="http://schemas.microsoft.com/office/drawing/2014/main" id="{3CA6F09B-FB11-4C5E-AB1C-1AEB0EA43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ADFBA-9DD8-459E-A0CD-5F726F4731D8}" type="datetimeFigureOut">
              <a:rPr lang="uk-UA"/>
              <a:pPr>
                <a:defRPr/>
              </a:pPr>
              <a:t>03.01.2021</a:t>
            </a:fld>
            <a:endParaRPr lang="uk-UA"/>
          </a:p>
        </p:txBody>
      </p:sp>
      <p:sp>
        <p:nvSpPr>
          <p:cNvPr id="6" name="Нижний колонтитул 27">
            <a:extLst>
              <a:ext uri="{FF2B5EF4-FFF2-40B4-BE49-F238E27FC236}">
                <a16:creationId xmlns:a16="http://schemas.microsoft.com/office/drawing/2014/main" id="{5A20912A-B671-44BF-91B7-3FC3F1092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476AC2F2-080E-44A1-8CF4-7F281BB01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F0617-8442-46CB-A60B-47F8F6F2D1E4}" type="slidenum">
              <a:rPr lang="uk-UA" altLang="ru-UA"/>
              <a:pPr/>
              <a:t>‹#›</a:t>
            </a:fld>
            <a:endParaRPr lang="uk-UA" altLang="ru-UA"/>
          </a:p>
        </p:txBody>
      </p:sp>
    </p:spTree>
    <p:extLst>
      <p:ext uri="{BB962C8B-B14F-4D97-AF65-F5344CB8AC3E}">
        <p14:creationId xmlns:p14="http://schemas.microsoft.com/office/powerpoint/2010/main" val="29712750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0">
            <a:extLst>
              <a:ext uri="{FF2B5EF4-FFF2-40B4-BE49-F238E27FC236}">
                <a16:creationId xmlns:a16="http://schemas.microsoft.com/office/drawing/2014/main" id="{255F8BCE-9042-4D63-9A1D-A8D7E2EB1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8A0FF-2A8D-4217-96F9-B507FFB1A764}" type="datetimeFigureOut">
              <a:rPr lang="uk-UA"/>
              <a:pPr>
                <a:defRPr/>
              </a:pPr>
              <a:t>03.01.2021</a:t>
            </a:fld>
            <a:endParaRPr lang="uk-UA"/>
          </a:p>
        </p:txBody>
      </p:sp>
      <p:sp>
        <p:nvSpPr>
          <p:cNvPr id="5" name="Нижний колонтитул 27">
            <a:extLst>
              <a:ext uri="{FF2B5EF4-FFF2-40B4-BE49-F238E27FC236}">
                <a16:creationId xmlns:a16="http://schemas.microsoft.com/office/drawing/2014/main" id="{BF45F200-B0FD-4A02-AC3A-F9138221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AC36697A-4C48-4AED-B80D-8ECFC717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54EF96-6960-441C-9341-40E55C65902A}" type="slidenum">
              <a:rPr lang="uk-UA" altLang="ru-UA"/>
              <a:pPr/>
              <a:t>‹#›</a:t>
            </a:fld>
            <a:endParaRPr lang="uk-UA" altLang="ru-UA"/>
          </a:p>
        </p:txBody>
      </p:sp>
    </p:spTree>
    <p:extLst>
      <p:ext uri="{BB962C8B-B14F-4D97-AF65-F5344CB8AC3E}">
        <p14:creationId xmlns:p14="http://schemas.microsoft.com/office/powerpoint/2010/main" val="24744019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0">
            <a:extLst>
              <a:ext uri="{FF2B5EF4-FFF2-40B4-BE49-F238E27FC236}">
                <a16:creationId xmlns:a16="http://schemas.microsoft.com/office/drawing/2014/main" id="{6A8F1AFD-8D27-48E4-B3D3-AD4A5D05A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49BE5-A2AF-45D4-813C-279B559FDCBD}" type="datetimeFigureOut">
              <a:rPr lang="uk-UA"/>
              <a:pPr>
                <a:defRPr/>
              </a:pPr>
              <a:t>03.01.2021</a:t>
            </a:fld>
            <a:endParaRPr lang="uk-UA"/>
          </a:p>
        </p:txBody>
      </p:sp>
      <p:sp>
        <p:nvSpPr>
          <p:cNvPr id="5" name="Нижний колонтитул 27">
            <a:extLst>
              <a:ext uri="{FF2B5EF4-FFF2-40B4-BE49-F238E27FC236}">
                <a16:creationId xmlns:a16="http://schemas.microsoft.com/office/drawing/2014/main" id="{68A186E7-4922-4CA2-92A2-F9429084E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F36277D5-C9E3-424E-A902-2BECA8F96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99254-B3DA-493C-A1F8-0017318FBE9B}" type="slidenum">
              <a:rPr lang="uk-UA" altLang="ru-UA"/>
              <a:pPr/>
              <a:t>‹#›</a:t>
            </a:fld>
            <a:endParaRPr lang="uk-UA" altLang="ru-UA"/>
          </a:p>
        </p:txBody>
      </p:sp>
    </p:spTree>
    <p:extLst>
      <p:ext uri="{BB962C8B-B14F-4D97-AF65-F5344CB8AC3E}">
        <p14:creationId xmlns:p14="http://schemas.microsoft.com/office/powerpoint/2010/main" val="42137682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афический объект 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Полилиния: Фигура 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40" name="Полилиния: Фигура 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41" name="Полилиния: Фигура 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6" name="Полилиния: Фигура 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7" name="Полилиния: фигура 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9" name="Полилиния: Фигура 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6" name="Полилиния: Фигура 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1" name="Полилиния: Фигура 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5" name="Полилиния: Фигура 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rtlCol="0"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ЩЕЛКНИТЕ, ЧТОБЫ ИЗМЕНИТЬ ОБРАЗЕЦ</a:t>
            </a:r>
          </a:p>
        </p:txBody>
      </p:sp>
      <p:sp>
        <p:nvSpPr>
          <p:cNvPr id="42" name="Рисунок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Название</a:t>
            </a:r>
            <a:br>
              <a:rPr lang="ru-RU" noProof="0"/>
            </a:br>
            <a:r>
              <a:rPr lang="ru-RU" noProof="0"/>
              <a:t>презентации</a:t>
            </a:r>
          </a:p>
        </p:txBody>
      </p:sp>
      <p:sp>
        <p:nvSpPr>
          <p:cNvPr id="45" name="Текст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 rtlCol="0"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МЕСЯЦ</a:t>
            </a:r>
            <a:br>
              <a:rPr lang="ru-RU" noProof="0"/>
            </a:br>
            <a:r>
              <a:rPr lang="ru-RU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363818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87915" y="1635617"/>
            <a:ext cx="3944057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668847" y="1635125"/>
            <a:ext cx="3012831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668847" y="2500313"/>
            <a:ext cx="3012831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668847" y="3365500"/>
            <a:ext cx="3012831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4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афический объект 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4" name="Полилиния: Фигура 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grpSp>
        <p:nvGrpSpPr>
          <p:cNvPr id="31" name="Графический объект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5" name="Графический объект 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8" name="Графический объект 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Слайд-разделитель</a:t>
            </a:r>
          </a:p>
        </p:txBody>
      </p:sp>
      <p:grpSp>
        <p:nvGrpSpPr>
          <p:cNvPr id="26" name="Графический объект 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21065436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афический объект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Полилиния: Фигура 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9" name="Полилиния: Фигура 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0" name="Графический объект 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1" name="Графический объект 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rtlCol="0"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Разметка текста 1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grpSp>
        <p:nvGrpSpPr>
          <p:cNvPr id="19" name="Графический объект 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Полилиния: Фигура 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1" name="Полилиния: Фигура 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2" name="Полилиния: фигура 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19313305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афический объект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Полилиния: Фигура 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0" name="Полилиния: фигура 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5" name="Дата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Графический объект 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2" name="Графический объект 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Разметка текста 2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Текст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Текст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grpSp>
        <p:nvGrpSpPr>
          <p:cNvPr id="22" name="Графический объект 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Полилиния: Фигура 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4" name="Полилиния: Фигура 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5" name="Полилиния: Фигура 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5076492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афический объект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Полилиния: Фигура 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0" name="Полилиния: Фигура 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Название раздела 1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0" name="Графический объект 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1" name="Графический объект 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Сравнение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Название раздела 1</a:t>
            </a:r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3" name="Полилиния: Фигура 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695744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афический объект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6" name="Графический объект 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7" name="Графический объект 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 диаграммы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3" name="Диаграмма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024060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афический объект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6" name="Графический объект 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7" name="Графический объект 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 таблицы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5" name="Таблица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таблицу</a:t>
            </a:r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437812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афический объект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Полилиния: Фигура 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8" name="Полилиния: Фигура 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grpSp>
        <p:nvGrpSpPr>
          <p:cNvPr id="9" name="Графический объект 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Полилиния: фигура 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16" name="Текст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5" name="Заголовок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Большое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4240792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идео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афический объект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Полилиния: Фигура 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rtlCol="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3" name="Замещающее медиа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1743456" y="1113044"/>
            <a:ext cx="8705088" cy="405079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медиа</a:t>
            </a:r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r>
              <a:rPr lang="ru-RU" noProof="0"/>
              <a:t> </a:t>
            </a:r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688904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благодарност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Графический объект 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41" name="Полилиния: Фигура 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14" name="Полилиния: Фигура 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9" name="Полилиния: Фигура 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1" name="Полилиния: Фигура 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 rtlCol="0"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Спасибо за внимание!</a:t>
            </a:r>
          </a:p>
        </p:txBody>
      </p:sp>
      <p:grpSp>
        <p:nvGrpSpPr>
          <p:cNvPr id="23" name="Графический объект 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Полилиния: Фигура 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5" name="Полилиния: Фигура 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0" name="Рисунок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rtlCol="0"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670433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афический объект 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Полилиния: Фигура 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40" name="Полилиния: Фигура 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41" name="Полилиния: Фигура 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6" name="Полилиния: Фигура 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7" name="Полилиния: фигура 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9" name="Полилиния: Фигура 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6" name="Полилиния: Фигура 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1" name="Полилиния: Фигура 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5" name="Полилиния: Фигура 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Название</a:t>
            </a:r>
            <a:br>
              <a:rPr lang="ru-RU" noProof="0"/>
            </a:br>
            <a:r>
              <a:rPr lang="ru-RU" noProof="0"/>
              <a:t>презентации</a:t>
            </a: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rtlCol="0"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86841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87915" y="1635617"/>
            <a:ext cx="3944057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668847" y="1635125"/>
            <a:ext cx="3012831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668847" y="2500313"/>
            <a:ext cx="3012831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668847" y="3365500"/>
            <a:ext cx="3012831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53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афический объект 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  <p:sp>
          <p:nvSpPr>
            <p:cNvPr id="14" name="Полилиния: Фигура 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</p:grpSp>
      <p:grpSp>
        <p:nvGrpSpPr>
          <p:cNvPr id="31" name="Графический объект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</p:grpSp>
      <p:sp>
        <p:nvSpPr>
          <p:cNvPr id="25" name="Графический объект 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n-US" noProof="0" smtClean="0"/>
              <a:pPr rtl="0"/>
              <a:t>‹#›</a:t>
            </a:fld>
            <a:endParaRPr lang="en-US" noProof="0"/>
          </a:p>
        </p:txBody>
      </p:sp>
      <p:sp>
        <p:nvSpPr>
          <p:cNvPr id="8" name="Графический объект 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" noProof="0"/>
              <a:t>Слайд-разделитель</a:t>
            </a:r>
          </a:p>
        </p:txBody>
      </p:sp>
      <p:grpSp>
        <p:nvGrpSpPr>
          <p:cNvPr id="26" name="Графический объект 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</p:grpSp>
      <p:sp>
        <p:nvSpPr>
          <p:cNvPr id="21" name="Текст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28750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афический объект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5" name="Графический объект 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8" name="Графический объект 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grpSp>
        <p:nvGrpSpPr>
          <p:cNvPr id="26" name="Графический объект 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622031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афический объект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5" name="Графический объект 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8" name="Графический объект 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grpSp>
        <p:nvGrpSpPr>
          <p:cNvPr id="26" name="Графический объект 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8" name="Объект 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888363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афический объект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5" name="Графический объект 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8" name="Графический объект 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grpSp>
        <p:nvGrpSpPr>
          <p:cNvPr id="26" name="Графический объект 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Объект 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9" name="Текст 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Объект 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977143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афический объект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6" name="Графический объект 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7" name="Графический объект 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9" name="Текст 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981168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лайд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афический объект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6" name="Графический объект 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7" name="Графический объект 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183188" y="1347788"/>
            <a:ext cx="6172200" cy="4330539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8" name="Текст 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363158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афический объект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5" name="Графический объект 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8" name="Графический объект 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grpSp>
        <p:nvGrpSpPr>
          <p:cNvPr id="26" name="Графический объект 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773007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афический объект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4" name="Дата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grpSp>
        <p:nvGrpSpPr>
          <p:cNvPr id="26" name="Графический объект 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14657667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Вручну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рафический объект 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3" name="Текст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1</a:t>
            </a:r>
          </a:p>
        </p:txBody>
      </p:sp>
      <p:sp>
        <p:nvSpPr>
          <p:cNvPr id="26" name="Текст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3" name="Текст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2</a:t>
            </a:r>
          </a:p>
        </p:txBody>
      </p:sp>
      <p:sp>
        <p:nvSpPr>
          <p:cNvPr id="34" name="Текст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7" name="Текст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3</a:t>
            </a:r>
          </a:p>
        </p:txBody>
      </p:sp>
      <p:sp>
        <p:nvSpPr>
          <p:cNvPr id="38" name="Текст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0" name="Текст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3" name="Текст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5" name="Текст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6" name="Текст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8" name="Текст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9" name="Текст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0" name="Текст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5" name="Рисунок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891723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6" name="Рисунок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2590348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7" name="Рисунок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794793" y="3816446"/>
            <a:ext cx="2048256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8" name="Рисунок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876955" y="3864572"/>
            <a:ext cx="1481328" cy="7589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Как использовать этот шаблон</a:t>
            </a:r>
          </a:p>
        </p:txBody>
      </p:sp>
    </p:spTree>
    <p:extLst>
      <p:ext uri="{BB962C8B-B14F-4D97-AF65-F5344CB8AC3E}">
        <p14:creationId xmlns:p14="http://schemas.microsoft.com/office/powerpoint/2010/main" val="2890865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6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59.jp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63.jpe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image" Target="../media/image83.jpeg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1217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94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2500" advClick="0">
        <p14:pan dir="u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916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4801" y="0"/>
            <a:ext cx="115824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sz="1800" dirty="0"/>
          </a:p>
        </p:txBody>
      </p:sp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117600" y="76200"/>
            <a:ext cx="10160000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117600" y="1701800"/>
            <a:ext cx="10160000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17600" y="6400802"/>
            <a:ext cx="2743200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40EAA6FA-49D8-40F0-9874-72AAFBF9C152}" type="datetime1">
              <a:rPr lang="ru-RU" smtClean="0"/>
              <a:pPr/>
              <a:t>03.01.2021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08861" y="6400802"/>
            <a:ext cx="6217920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69795" y="6400802"/>
            <a:ext cx="110780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5899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094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C6B9E6FA-8E94-487D-81C3-7EE9BB2FD23D}" type="datetime1">
              <a:rPr lang="ru-RU" smtClean="0"/>
              <a:t>03.01.2021</a:t>
            </a:fld>
            <a:endParaRPr lang="en-US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Прямоугольник 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Прямоугольник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Прямоугольник 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4685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 cstate="print"/>
          <a:srcRect l="2599" r="5874" b="5262"/>
          <a:stretch/>
        </p:blipFill>
        <p:spPr>
          <a:xfrm>
            <a:off x="4707" y="5867400"/>
            <a:ext cx="12192000" cy="10536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kumimoji="0" lang="ru-RU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8050E-B668-4FA7-85AD-C750C80A6E9B}" type="datetimeFigureOut">
              <a:pPr/>
              <a:t>03.01.2021</a:t>
            </a:fld>
            <a:endParaRPr kumimoji="0"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0" hangingPunct="1">
              <a:defRPr kumimoji="0" lang="ru-RU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kumimoji="0" lang="ru-RU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D5ECE-8B49-45CD-BE81-EF81920D1969}" type="slidenum">
              <a:pPr/>
              <a:t>‹#›</a:t>
            </a:fld>
            <a:endParaRPr kumimoji="0"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0619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kumimoji="0" lang="ru-RU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ru-RU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ru-RU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ru-RU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ru-RU"/>
      </a:defPPr>
      <a:lvl1pPr marL="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C3697D79-2AD2-4DED-A878-3E9CA18AA5B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029" name="Текст 7">
            <a:extLst>
              <a:ext uri="{FF2B5EF4-FFF2-40B4-BE49-F238E27FC236}">
                <a16:creationId xmlns:a16="http://schemas.microsoft.com/office/drawing/2014/main" id="{D38E4B0A-F886-4779-8C51-B3B9618CF3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06400" y="1554163"/>
            <a:ext cx="115824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UA"/>
              <a:t>Образец текста</a:t>
            </a:r>
          </a:p>
          <a:p>
            <a:pPr lvl="1"/>
            <a:r>
              <a:rPr lang="ru-RU" altLang="ru-UA"/>
              <a:t>Второй уровень</a:t>
            </a:r>
          </a:p>
          <a:p>
            <a:pPr lvl="2"/>
            <a:r>
              <a:rPr lang="ru-RU" altLang="ru-UA"/>
              <a:t>Третий уровень</a:t>
            </a:r>
          </a:p>
          <a:p>
            <a:pPr lvl="3"/>
            <a:r>
              <a:rPr lang="ru-RU" altLang="ru-UA"/>
              <a:t>Четвертый уровень</a:t>
            </a:r>
          </a:p>
          <a:p>
            <a:pPr lvl="4"/>
            <a:r>
              <a:rPr lang="ru-RU" altLang="ru-UA"/>
              <a:t>Пятый уровень</a:t>
            </a:r>
            <a:endParaRPr lang="en-US" altLang="ru-UA"/>
          </a:p>
        </p:txBody>
      </p:sp>
      <p:sp>
        <p:nvSpPr>
          <p:cNvPr id="11" name="Дата 10">
            <a:extLst>
              <a:ext uri="{FF2B5EF4-FFF2-40B4-BE49-F238E27FC236}">
                <a16:creationId xmlns:a16="http://schemas.microsoft.com/office/drawing/2014/main" id="{C2221227-25D9-49DA-B706-37175DCD8D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74B18F-73B0-48DE-8701-56DA56A1A251}" type="datetimeFigureOut">
              <a:rPr lang="uk-UA"/>
              <a:pPr>
                <a:defRPr/>
              </a:pPr>
              <a:t>03.01.2021</a:t>
            </a:fld>
            <a:endParaRPr lang="uk-UA"/>
          </a:p>
        </p:txBody>
      </p:sp>
      <p:sp>
        <p:nvSpPr>
          <p:cNvPr id="28" name="Нижний колонтитул 27">
            <a:extLst>
              <a:ext uri="{FF2B5EF4-FFF2-40B4-BE49-F238E27FC236}">
                <a16:creationId xmlns:a16="http://schemas.microsoft.com/office/drawing/2014/main" id="{608EFBFC-DDCA-4898-826F-4C6CA82BF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25D96DC-21AE-4598-8B78-6E3BED6B17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D38E27"/>
                </a:solidFill>
                <a:latin typeface="Franklin Gothic Book" panose="020B0503020102020204" pitchFamily="34" charset="0"/>
              </a:defRPr>
            </a:lvl1pPr>
          </a:lstStyle>
          <a:p>
            <a:fld id="{6C030083-57B2-4578-BA20-F0991450A25F}" type="slidenum">
              <a:rPr lang="uk-UA" altLang="ru-UA"/>
              <a:pPr/>
              <a:t>‹#›</a:t>
            </a:fld>
            <a:endParaRPr lang="uk-UA" altLang="ru-UA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00A62D36-577B-42B2-BA12-90CF6DA8E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0BEF046-284C-4BBE-8410-886EEE52192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4418376E-3A38-44E1-866C-FA44E0F5633B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40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2496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gi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7.gif"/><Relationship Id="rId5" Type="http://schemas.openxmlformats.org/officeDocument/2006/relationships/image" Target="../media/image136.gif"/><Relationship Id="rId4" Type="http://schemas.openxmlformats.org/officeDocument/2006/relationships/image" Target="../media/image1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33599" y="2767019"/>
            <a:ext cx="7353226" cy="1323961"/>
          </a:xfrm>
        </p:spPr>
        <p:txBody>
          <a:bodyPr/>
          <a:lstStyle/>
          <a:p>
            <a:pPr lvl="0" defTabSz="914400" fontAlgn="base">
              <a:lnSpc>
                <a:spcPct val="100000"/>
              </a:lnSpc>
              <a:spcAft>
                <a:spcPct val="0"/>
              </a:spcAft>
            </a:pPr>
            <a:r>
              <a:rPr lang="ru-RU" altLang="ru-UA" sz="4800" dirty="0" err="1">
                <a:solidFill>
                  <a:srgbClr val="0070C0"/>
                </a:solidFill>
                <a:latin typeface="Bookman Old Style" panose="02050604050505020204" pitchFamily="18" charset="0"/>
                <a:ea typeface="+mn-ea"/>
                <a:cs typeface="+mn-cs"/>
              </a:rPr>
              <a:t>Творче</a:t>
            </a:r>
            <a:r>
              <a:rPr lang="ru-RU" altLang="ru-UA" sz="4800" dirty="0">
                <a:solidFill>
                  <a:srgbClr val="0070C0"/>
                </a:solidFill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lang="ru-RU" altLang="ru-UA" sz="4800" dirty="0" err="1">
                <a:solidFill>
                  <a:srgbClr val="0070C0"/>
                </a:solidFill>
                <a:latin typeface="Bookman Old Style" panose="02050604050505020204" pitchFamily="18" charset="0"/>
                <a:ea typeface="+mn-ea"/>
                <a:cs typeface="+mn-cs"/>
              </a:rPr>
              <a:t>портфоліо</a:t>
            </a:r>
            <a:r>
              <a:rPr lang="ru-RU" altLang="ru-UA" sz="4800" dirty="0">
                <a:solidFill>
                  <a:srgbClr val="0070C0"/>
                </a:solidFill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br>
              <a:rPr lang="ru-RU" altLang="ru-UA" sz="4800" dirty="0">
                <a:solidFill>
                  <a:srgbClr val="0070C0"/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r>
              <a:rPr lang="ru-RU" altLang="ru-UA" sz="4800" dirty="0" err="1">
                <a:solidFill>
                  <a:srgbClr val="0070C0"/>
                </a:solidFill>
                <a:latin typeface="Bookman Old Style" panose="02050604050505020204" pitchFamily="18" charset="0"/>
                <a:ea typeface="+mn-ea"/>
                <a:cs typeface="+mn-cs"/>
              </a:rPr>
              <a:t>вчителя</a:t>
            </a:r>
            <a:r>
              <a:rPr lang="ru-RU" altLang="ru-UA" sz="4800" dirty="0">
                <a:solidFill>
                  <a:srgbClr val="0070C0"/>
                </a:solidFill>
                <a:latin typeface="Bookman Old Style" panose="02050604050505020204" pitchFamily="18" charset="0"/>
                <a:ea typeface="+mn-ea"/>
                <a:cs typeface="+mn-cs"/>
              </a:rPr>
              <a:t> математики </a:t>
            </a:r>
            <a:br>
              <a:rPr lang="ru-RU" altLang="ru-UA" sz="4800" dirty="0">
                <a:solidFill>
                  <a:srgbClr val="0070C0"/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r>
              <a:rPr lang="ru-RU" altLang="ru-UA" sz="4800" dirty="0" err="1">
                <a:solidFill>
                  <a:srgbClr val="0070C0"/>
                </a:solidFill>
                <a:latin typeface="Bookman Old Style" panose="02050604050505020204" pitchFamily="18" charset="0"/>
                <a:ea typeface="+mn-ea"/>
                <a:cs typeface="+mn-cs"/>
              </a:rPr>
              <a:t>Шевчишеної</a:t>
            </a:r>
            <a:r>
              <a:rPr lang="ru-RU" altLang="ru-UA" sz="4800" dirty="0">
                <a:solidFill>
                  <a:srgbClr val="0070C0"/>
                </a:solidFill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lang="ru-RU" altLang="ru-UA" sz="4800" dirty="0" err="1">
                <a:solidFill>
                  <a:srgbClr val="0070C0"/>
                </a:solidFill>
                <a:latin typeface="Bookman Old Style" panose="02050604050505020204" pitchFamily="18" charset="0"/>
                <a:ea typeface="+mn-ea"/>
                <a:cs typeface="+mn-cs"/>
              </a:rPr>
              <a:t>Анастасії</a:t>
            </a:r>
            <a:r>
              <a:rPr lang="ru-RU" altLang="ru-UA" sz="4800" dirty="0">
                <a:solidFill>
                  <a:srgbClr val="0070C0"/>
                </a:solidFill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lang="ru-RU" altLang="ru-UA" sz="4800" dirty="0" err="1">
                <a:solidFill>
                  <a:srgbClr val="0070C0"/>
                </a:solidFill>
                <a:latin typeface="Bookman Old Style" panose="02050604050505020204" pitchFamily="18" charset="0"/>
                <a:ea typeface="+mn-ea"/>
                <a:cs typeface="+mn-cs"/>
              </a:rPr>
              <a:t>Андріївни</a:t>
            </a:r>
            <a:r>
              <a:rPr lang="ru-RU" altLang="ru-UA" sz="4800" dirty="0">
                <a:solidFill>
                  <a:srgbClr val="0070C0"/>
                </a:solidFill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br>
              <a:rPr lang="ru-RU" altLang="ru-UA" sz="4000" dirty="0">
                <a:solidFill>
                  <a:srgbClr val="0070C0"/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endParaRPr lang="ru-RU" sz="4000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94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mph" presetSubtype="6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" dur="3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E8C1EF-5981-41B2-8DB8-4B902D6DE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191" y="0"/>
            <a:ext cx="5917809" cy="41813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71EEF6-178F-448D-AAF4-3538413E7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356" y="745588"/>
            <a:ext cx="5914581" cy="41813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48FED8-B61A-44D2-A028-6628A527A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293" y="1460564"/>
            <a:ext cx="5914581" cy="42120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3A1158-1610-4207-B733-2B0319612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8475" y="2106729"/>
            <a:ext cx="5792667" cy="41461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69519E-B2F6-40AB-A20C-9056BB9DBE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1386" y="2814066"/>
            <a:ext cx="5685609" cy="40269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CD4EE2E-D75D-4930-8927-E39269FA75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2" y="16939"/>
            <a:ext cx="3415113" cy="344930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4509F2E-02AB-48E1-81F2-7FC2C9066E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2" y="3466241"/>
            <a:ext cx="3415113" cy="357318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FA230D2-D7BD-4E46-B8C2-E0E49ACF4F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8057" y="3429000"/>
            <a:ext cx="5527611" cy="392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30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25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75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5399D7-6EA0-45FE-9C06-9394C4873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433" y="-1"/>
            <a:ext cx="7215567" cy="52503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8260B2-673E-4250-AF3B-0233412BD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14" y="1607685"/>
            <a:ext cx="7707030" cy="52503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5C4836-2B41-43AE-9DC0-A81EC0A12B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976433" cy="160768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922A647-4B42-49FA-8A0C-FB42307F0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044" y="5250314"/>
            <a:ext cx="4285956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83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5AD0C3-FDEA-470C-BF6B-3A74CD32F650}"/>
              </a:ext>
            </a:extLst>
          </p:cNvPr>
          <p:cNvSpPr txBox="1"/>
          <p:nvPr/>
        </p:nvSpPr>
        <p:spPr>
          <a:xfrm>
            <a:off x="1190171" y="261258"/>
            <a:ext cx="9811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Курси підвищення кваліфікації, семінари</a:t>
            </a:r>
            <a:endParaRPr lang="ru-UA" sz="3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856F9B-B569-4764-B691-55CF18C61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540" y="1203221"/>
            <a:ext cx="6657467" cy="37496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BF7480-63A5-4963-947F-F3BAB3044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03846"/>
            <a:ext cx="4802534" cy="35928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72C54A-EB59-49C0-836D-A8547B3DD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2288" y="2746716"/>
            <a:ext cx="5688359" cy="42556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271BCE-C9CE-4961-B239-FCB90E3BF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681" y="872551"/>
            <a:ext cx="2651990" cy="471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2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B912ED-921E-4F8E-A1F0-B25C17AEE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137" y="-267602"/>
            <a:ext cx="7065377" cy="1994055"/>
          </a:xfrm>
        </p:spPr>
        <p:txBody>
          <a:bodyPr>
            <a:normAutofit/>
          </a:bodyPr>
          <a:lstStyle/>
          <a:p>
            <a:r>
              <a:rPr lang="uk-UA" sz="4800" dirty="0">
                <a:solidFill>
                  <a:srgbClr val="002060"/>
                </a:solidFill>
              </a:rPr>
              <a:t>Сертифікати</a:t>
            </a:r>
            <a:endParaRPr lang="ru-UA" sz="4800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814E79-846F-4535-8342-B62C52517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55901" y="1171575"/>
            <a:ext cx="474619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E06676-0F46-48C5-B5FC-91076DD43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506" y="1113737"/>
            <a:ext cx="6591494" cy="463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99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504883" y="1392018"/>
            <a:ext cx="8620372" cy="81912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sz="4000" dirty="0" err="1">
                <a:latin typeface="Segoe Script" panose="030B0504020000000003" pitchFamily="66" charset="0"/>
              </a:rPr>
              <a:t>Мої</a:t>
            </a:r>
            <a:r>
              <a:rPr lang="ru-RU" sz="4000" dirty="0">
                <a:latin typeface="Segoe Script" panose="030B0504020000000003" pitchFamily="66" charset="0"/>
              </a:rPr>
              <a:t> </a:t>
            </a:r>
            <a:r>
              <a:rPr lang="ru-RU" sz="4000" dirty="0" err="1">
                <a:latin typeface="Segoe Script" panose="030B0504020000000003" pitchFamily="66" charset="0"/>
              </a:rPr>
              <a:t>публікації</a:t>
            </a:r>
            <a:r>
              <a:rPr lang="ru-RU" sz="4000" dirty="0">
                <a:latin typeface="Segoe Script" panose="030B0504020000000003" pitchFamily="66" charset="0"/>
              </a:rPr>
              <a:t> 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637183" y="2312724"/>
            <a:ext cx="7938051" cy="233413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418E03"/>
                </a:solidFill>
              </a:rPr>
              <a:t>Конспект уроку в 7 </a:t>
            </a:r>
            <a:r>
              <a:rPr lang="ru-RU" dirty="0" err="1">
                <a:solidFill>
                  <a:srgbClr val="418E03"/>
                </a:solidFill>
              </a:rPr>
              <a:t>класі</a:t>
            </a:r>
            <a:r>
              <a:rPr lang="ru-RU" dirty="0">
                <a:solidFill>
                  <a:srgbClr val="418E03"/>
                </a:solidFill>
              </a:rPr>
              <a:t> «</a:t>
            </a:r>
            <a:r>
              <a:rPr lang="ru-RU" dirty="0" err="1">
                <a:solidFill>
                  <a:srgbClr val="418E03"/>
                </a:solidFill>
              </a:rPr>
              <a:t>Рівнобедрений</a:t>
            </a:r>
            <a:r>
              <a:rPr lang="ru-RU" dirty="0">
                <a:solidFill>
                  <a:srgbClr val="418E03"/>
                </a:solidFill>
              </a:rPr>
              <a:t> </a:t>
            </a:r>
            <a:r>
              <a:rPr lang="ru-RU" dirty="0" err="1">
                <a:solidFill>
                  <a:srgbClr val="418E03"/>
                </a:solidFill>
              </a:rPr>
              <a:t>трикутник</a:t>
            </a:r>
            <a:r>
              <a:rPr lang="ru-RU" dirty="0">
                <a:solidFill>
                  <a:srgbClr val="418E03"/>
                </a:solidFill>
              </a:rPr>
              <a:t> та </a:t>
            </a:r>
            <a:r>
              <a:rPr lang="ru-RU" dirty="0" err="1">
                <a:solidFill>
                  <a:srgbClr val="418E03"/>
                </a:solidFill>
              </a:rPr>
              <a:t>його</a:t>
            </a:r>
            <a:r>
              <a:rPr lang="ru-RU" dirty="0">
                <a:solidFill>
                  <a:srgbClr val="418E03"/>
                </a:solidFill>
              </a:rPr>
              <a:t> </a:t>
            </a:r>
            <a:r>
              <a:rPr lang="ru-RU" dirty="0" err="1">
                <a:solidFill>
                  <a:srgbClr val="418E03"/>
                </a:solidFill>
              </a:rPr>
              <a:t>властивості</a:t>
            </a:r>
            <a:r>
              <a:rPr lang="ru-RU" dirty="0">
                <a:solidFill>
                  <a:srgbClr val="418E03"/>
                </a:solidFill>
              </a:rPr>
              <a:t>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418E03"/>
                </a:solidFill>
              </a:rPr>
              <a:t> Конспект уроку в 9 </a:t>
            </a:r>
            <a:r>
              <a:rPr lang="ru-RU" dirty="0" err="1">
                <a:solidFill>
                  <a:srgbClr val="418E03"/>
                </a:solidFill>
              </a:rPr>
              <a:t>класі</a:t>
            </a:r>
            <a:r>
              <a:rPr lang="ru-RU" dirty="0">
                <a:solidFill>
                  <a:srgbClr val="418E03"/>
                </a:solidFill>
              </a:rPr>
              <a:t> «</a:t>
            </a:r>
            <a:r>
              <a:rPr lang="ru-RU" dirty="0" err="1">
                <a:solidFill>
                  <a:srgbClr val="418E03"/>
                </a:solidFill>
              </a:rPr>
              <a:t>Квадратні</a:t>
            </a:r>
            <a:r>
              <a:rPr lang="ru-RU" dirty="0">
                <a:solidFill>
                  <a:srgbClr val="418E03"/>
                </a:solidFill>
              </a:rPr>
              <a:t> </a:t>
            </a:r>
            <a:r>
              <a:rPr lang="ru-RU" dirty="0" err="1">
                <a:solidFill>
                  <a:srgbClr val="418E03"/>
                </a:solidFill>
              </a:rPr>
              <a:t>нерівності</a:t>
            </a:r>
            <a:r>
              <a:rPr lang="ru-RU" dirty="0">
                <a:solidFill>
                  <a:srgbClr val="418E03"/>
                </a:solidFill>
              </a:rPr>
              <a:t>. </a:t>
            </a:r>
            <a:r>
              <a:rPr lang="ru-RU" dirty="0" err="1">
                <a:solidFill>
                  <a:srgbClr val="418E03"/>
                </a:solidFill>
              </a:rPr>
              <a:t>Розв’язування</a:t>
            </a:r>
            <a:r>
              <a:rPr lang="ru-RU" dirty="0">
                <a:solidFill>
                  <a:srgbClr val="418E03"/>
                </a:solidFill>
              </a:rPr>
              <a:t> </a:t>
            </a:r>
            <a:r>
              <a:rPr lang="ru-RU" dirty="0" err="1">
                <a:solidFill>
                  <a:srgbClr val="418E03"/>
                </a:solidFill>
              </a:rPr>
              <a:t>квадратних</a:t>
            </a:r>
            <a:r>
              <a:rPr lang="ru-RU" dirty="0">
                <a:solidFill>
                  <a:srgbClr val="418E03"/>
                </a:solidFill>
              </a:rPr>
              <a:t> </a:t>
            </a:r>
            <a:r>
              <a:rPr lang="ru-RU" dirty="0" err="1">
                <a:solidFill>
                  <a:srgbClr val="418E03"/>
                </a:solidFill>
              </a:rPr>
              <a:t>нерівностей</a:t>
            </a:r>
            <a:r>
              <a:rPr lang="ru-RU" dirty="0">
                <a:solidFill>
                  <a:srgbClr val="418E03"/>
                </a:solidFill>
              </a:rPr>
              <a:t>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418E03"/>
                </a:solidFill>
              </a:rPr>
              <a:t>Конспект уроку в 6 </a:t>
            </a:r>
            <a:r>
              <a:rPr lang="ru-RU" dirty="0" err="1">
                <a:solidFill>
                  <a:srgbClr val="418E03"/>
                </a:solidFill>
              </a:rPr>
              <a:t>класі</a:t>
            </a:r>
            <a:r>
              <a:rPr lang="ru-RU" dirty="0">
                <a:solidFill>
                  <a:srgbClr val="418E03"/>
                </a:solidFill>
              </a:rPr>
              <a:t> «</a:t>
            </a:r>
            <a:r>
              <a:rPr lang="ru-RU" dirty="0" err="1">
                <a:solidFill>
                  <a:srgbClr val="418E03"/>
                </a:solidFill>
              </a:rPr>
              <a:t>Пропорція</a:t>
            </a:r>
            <a:r>
              <a:rPr lang="ru-RU" dirty="0">
                <a:solidFill>
                  <a:srgbClr val="418E03"/>
                </a:solidFill>
              </a:rPr>
              <a:t>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err="1">
                <a:solidFill>
                  <a:srgbClr val="418E03"/>
                </a:solidFill>
              </a:rPr>
              <a:t>Математичний</a:t>
            </a:r>
            <a:r>
              <a:rPr lang="ru-RU" dirty="0">
                <a:solidFill>
                  <a:srgbClr val="418E03"/>
                </a:solidFill>
              </a:rPr>
              <a:t> БРЕЙН-РИНГ для 5-9 </a:t>
            </a:r>
            <a:r>
              <a:rPr lang="ru-RU" dirty="0" err="1">
                <a:solidFill>
                  <a:srgbClr val="418E03"/>
                </a:solidFill>
              </a:rPr>
              <a:t>класів</a:t>
            </a:r>
            <a:endParaRPr lang="ru-RU" dirty="0">
              <a:solidFill>
                <a:srgbClr val="418E03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dirty="0">
              <a:solidFill>
                <a:srgbClr val="418E03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dirty="0">
              <a:solidFill>
                <a:srgbClr val="418E03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dirty="0">
              <a:solidFill>
                <a:srgbClr val="418E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400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A684C-B30D-46FF-A637-33ADC0D5B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802" y="981839"/>
            <a:ext cx="4309302" cy="864696"/>
          </a:xfrm>
        </p:spPr>
        <p:txBody>
          <a:bodyPr>
            <a:normAutofit/>
          </a:bodyPr>
          <a:lstStyle/>
          <a:p>
            <a:r>
              <a:rPr lang="uk-UA" dirty="0">
                <a:latin typeface="Segoe Script" panose="030B0504020000000003" pitchFamily="66" charset="0"/>
              </a:rPr>
              <a:t>Сертифікати :</a:t>
            </a:r>
            <a:endParaRPr lang="ru-UA" dirty="0">
              <a:latin typeface="Segoe Script" panose="030B0504020000000003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5586F4-6293-4993-954E-9B3CD15B5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528219" y="2736409"/>
            <a:ext cx="3962403" cy="26810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C06212-80D3-4A9E-AE04-825527125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91889" y="2260374"/>
            <a:ext cx="3923821" cy="25977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B71C88-7AD6-4602-9918-B40151E42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167593" y="2130101"/>
            <a:ext cx="3929052" cy="25977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54F22B-3CE0-4B36-A159-4B5C42C0A1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806991" y="2719737"/>
            <a:ext cx="3929055" cy="268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3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898155-0530-4145-BEE1-14913DA1E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B387E6-5EBE-4CE7-A0A7-AB3AFE122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09943" y="1627581"/>
            <a:ext cx="5474901" cy="38563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A65D01-E297-45E0-9204-693CA613F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205439" y="1729301"/>
            <a:ext cx="5474900" cy="365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27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78AA9E-88CF-47C9-B748-412BD1C21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083041" y="765313"/>
            <a:ext cx="6858000" cy="53273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79CF33-9852-4FB7-9A23-BBD5985B0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2" y="16939"/>
            <a:ext cx="2651149" cy="34493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7DA282-ACAC-4D78-92B7-E235F15C2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2" y="3466241"/>
            <a:ext cx="2651149" cy="34493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BFCBC0-2E27-4C31-BB43-E50FDA775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710870" y="956552"/>
            <a:ext cx="6858000" cy="494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46680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748C14-04A3-4402-8EBC-940D6D32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24020"/>
            <a:ext cx="12178748" cy="71321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B4FDE0-DA2A-4601-82BF-0BB4AE2A9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996" y="736700"/>
            <a:ext cx="6875004" cy="48424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224C48-988D-42BA-A399-CB6046AC0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2" y="2313709"/>
            <a:ext cx="7293589" cy="48424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FDAF33-4638-455B-9D27-34A7C95FFD97}"/>
              </a:ext>
            </a:extLst>
          </p:cNvPr>
          <p:cNvSpPr txBox="1"/>
          <p:nvPr/>
        </p:nvSpPr>
        <p:spPr>
          <a:xfrm>
            <a:off x="-103571" y="1074012"/>
            <a:ext cx="5897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Інтерактивні технології</a:t>
            </a:r>
            <a:endParaRPr lang="ru-UA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27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686807-208D-4FAE-8B88-7F4E87A1C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224200" cy="68580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F8F92F-A13E-49EB-9E89-BA6F60B8D325}"/>
              </a:ext>
            </a:extLst>
          </p:cNvPr>
          <p:cNvSpPr txBox="1"/>
          <p:nvPr/>
        </p:nvSpPr>
        <p:spPr>
          <a:xfrm>
            <a:off x="-344556" y="212033"/>
            <a:ext cx="99258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Чорноморський НВК- школа сприяння </a:t>
            </a:r>
            <a:r>
              <a:rPr lang="uk-UA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здоров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’</a:t>
            </a:r>
            <a:r>
              <a:rPr lang="uk-UA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ю. Спорт без обмежень</a:t>
            </a:r>
            <a:endParaRPr lang="ru-UA" dirty="0">
              <a:solidFill>
                <a:srgbClr val="C0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ABE745-7360-4413-ABE6-921C65323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85" y="3429000"/>
            <a:ext cx="6082599" cy="3429000"/>
          </a:xfrm>
          <a:prstGeom prst="rect">
            <a:avLst/>
          </a:prstGeom>
        </p:spPr>
      </p:pic>
      <p:pic>
        <p:nvPicPr>
          <p:cNvPr id="8" name="Рисунок 11" descr="E:\ДОКУМЕНТАЦИЯ ЗАСТУПНИКА ДИРЕКТОРА\ДОКУМЕНТАЦИЯ ЗАСТУПНИКА ДИРЕКТОРА\заходи НВК ФОТО\0-02-0a-d22d27c37db085971cecd2b164e7626ae000b835d6821fd9f1d3a60b59def9a7_94deb3bc.jpg">
            <a:extLst>
              <a:ext uri="{FF2B5EF4-FFF2-40B4-BE49-F238E27FC236}">
                <a16:creationId xmlns:a16="http://schemas.microsoft.com/office/drawing/2014/main" id="{0D34B4BB-0E98-4808-B1AB-25676CFAD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194110"/>
            <a:ext cx="5281924" cy="396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68A3CE-7295-4FA0-A213-030444D60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8910" y="1971808"/>
            <a:ext cx="5389959" cy="403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4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54920" y="1604291"/>
            <a:ext cx="8372671" cy="2967134"/>
          </a:xfrm>
        </p:spPr>
        <p:txBody>
          <a:bodyPr>
            <a:normAutofit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ru-RU" altLang="ru-UA" sz="40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rPr>
              <a:t>Мета </a:t>
            </a:r>
            <a:r>
              <a:rPr lang="ru-RU" altLang="ru-UA" sz="4000" dirty="0" err="1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rPr>
              <a:t>навчання</a:t>
            </a:r>
            <a:r>
              <a:rPr lang="ru-RU" altLang="ru-UA" sz="40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rPr>
              <a:t> </a:t>
            </a:r>
            <a:r>
              <a:rPr lang="ru-RU" altLang="ru-UA" sz="4000" dirty="0" err="1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rPr>
              <a:t>дитини</a:t>
            </a:r>
            <a:r>
              <a:rPr lang="ru-RU" altLang="ru-UA" sz="40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rPr>
              <a:t> </a:t>
            </a:r>
            <a:r>
              <a:rPr lang="ru-RU" altLang="ru-UA" sz="4000" dirty="0" err="1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rPr>
              <a:t>полягає</a:t>
            </a:r>
            <a:r>
              <a:rPr lang="ru-RU" altLang="ru-UA" sz="40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rPr>
              <a:t> в тому, </a:t>
            </a:r>
            <a:r>
              <a:rPr lang="ru-RU" altLang="ru-UA" sz="4000" dirty="0" err="1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rPr>
              <a:t>щоб</a:t>
            </a:r>
            <a:r>
              <a:rPr lang="ru-RU" altLang="ru-UA" sz="40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rPr>
              <a:t> </a:t>
            </a:r>
            <a:r>
              <a:rPr lang="ru-RU" altLang="ru-UA" sz="4000" dirty="0" err="1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rPr>
              <a:t>зробити</a:t>
            </a:r>
            <a:r>
              <a:rPr lang="ru-RU" altLang="ru-UA" sz="40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rPr>
              <a:t> </a:t>
            </a:r>
            <a:r>
              <a:rPr lang="ru-RU" altLang="ru-UA" sz="4000" dirty="0" err="1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rPr>
              <a:t>його</a:t>
            </a:r>
            <a:r>
              <a:rPr lang="ru-RU" altLang="ru-UA" sz="40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rPr>
              <a:t> </a:t>
            </a:r>
            <a:r>
              <a:rPr lang="ru-RU" altLang="ru-UA" sz="4000" dirty="0" err="1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rPr>
              <a:t>здатним</a:t>
            </a:r>
            <a:r>
              <a:rPr lang="ru-RU" altLang="ru-UA" sz="40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rPr>
              <a:t> </a:t>
            </a:r>
            <a:r>
              <a:rPr lang="ru-RU" altLang="ru-UA" sz="4000" dirty="0" err="1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rPr>
              <a:t>розвиватися</a:t>
            </a:r>
            <a:r>
              <a:rPr lang="ru-RU" altLang="ru-UA" sz="40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rPr>
              <a:t> </a:t>
            </a:r>
            <a:r>
              <a:rPr lang="ru-RU" altLang="ru-UA" sz="4000" dirty="0" err="1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rPr>
              <a:t>далі</a:t>
            </a:r>
            <a:r>
              <a:rPr lang="ru-RU" altLang="ru-UA" sz="40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rPr>
              <a:t> без </a:t>
            </a:r>
            <a:r>
              <a:rPr lang="ru-RU" altLang="ru-UA" sz="4000" dirty="0" err="1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rPr>
              <a:t>допомоги</a:t>
            </a:r>
            <a:r>
              <a:rPr lang="ru-RU" altLang="ru-UA" sz="4000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rPr>
              <a:t> </a:t>
            </a:r>
            <a:r>
              <a:rPr lang="ru-RU" altLang="ru-UA" sz="4000" dirty="0" err="1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rPr>
              <a:t>вчителя</a:t>
            </a:r>
            <a:br>
              <a:rPr lang="uk-UA" altLang="ru-UA" sz="18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5F042-7F98-420C-B521-5D9699D363A3}"/>
              </a:ext>
            </a:extLst>
          </p:cNvPr>
          <p:cNvSpPr txBox="1"/>
          <p:nvPr/>
        </p:nvSpPr>
        <p:spPr>
          <a:xfrm>
            <a:off x="7849773" y="3770142"/>
            <a:ext cx="2391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UA" sz="200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+mj-ea"/>
                <a:cs typeface="+mj-cs"/>
              </a:rPr>
              <a:t>К. Хаббарт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582282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C3894-8E46-4F88-AA31-E258048F46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uk-UA" dirty="0"/>
              <a:t>Математичний калейдоскоп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7807FD9-5E9D-44CC-A7E6-A6B17D061B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07896" y="4960137"/>
            <a:ext cx="3392556" cy="1463040"/>
          </a:xfrm>
        </p:spPr>
        <p:txBody>
          <a:bodyPr>
            <a:normAutofit/>
          </a:bodyPr>
          <a:lstStyle/>
          <a:p>
            <a:r>
              <a:rPr lang="uk-UA" sz="2000" dirty="0"/>
              <a:t>«Математика навколо мене»</a:t>
            </a:r>
            <a:endParaRPr lang="ru-UA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1AD997-5ECC-4AA9-B3FE-75D08B519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557" y="0"/>
            <a:ext cx="4227443" cy="31705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1E70EC-8C25-4904-9C06-6BF92216A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3"/>
            <a:ext cx="4227443" cy="31705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2B4FFF-5FBB-4263-BBFD-9FAAD7DA1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757" y="1122557"/>
            <a:ext cx="5420139" cy="343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9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5A65D1-C720-4055-A0AE-35EC4AC79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64894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A913FF-0C0D-465D-84B9-3191260AE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270" y="0"/>
            <a:ext cx="4813459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E399AA-50BF-4ED0-9B2B-AAB514873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1518" y="0"/>
            <a:ext cx="4750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74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6D7A0BC-0046-4CAA-8E7F-DCAFE511E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7C6334F-6411-41EC-AD7D-179EDD8B5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Прямоугольник 21">
            <a:extLst>
              <a:ext uri="{FF2B5EF4-FFF2-40B4-BE49-F238E27FC236}">
                <a16:creationId xmlns:a16="http://schemas.microsoft.com/office/drawing/2014/main" id="{E6B02CEE-3AF8-4349-9B3E-8970E6DF6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AA01CF0-3FB5-44EB-B7DE-F2E86374C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Рисунок 5" descr="Крупный план логотипа&#10;&#10;Автоматически созданное описание">
            <a:extLst>
              <a:ext uri="{FF2B5EF4-FFF2-40B4-BE49-F238E27FC236}">
                <a16:creationId xmlns:a16="http://schemas.microsoft.com/office/drawing/2014/main" id="{F1A8C364-94D4-4630-BAD0-78722F3470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386470"/>
            <a:ext cx="12192000" cy="24715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429A35-E566-49E8-A8D0-47D69AAA7FEA}"/>
              </a:ext>
            </a:extLst>
          </p:cNvPr>
          <p:cNvSpPr txBox="1"/>
          <p:nvPr/>
        </p:nvSpPr>
        <p:spPr>
          <a:xfrm>
            <a:off x="298646" y="662608"/>
            <a:ext cx="7646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latin typeface="Segoe Script" panose="030B0504020000000003" pitchFamily="66" charset="0"/>
              </a:rPr>
              <a:t>Відкритий урок в 6 класі на тему: </a:t>
            </a:r>
          </a:p>
          <a:p>
            <a:r>
              <a:rPr lang="uk-UA" sz="2800" dirty="0">
                <a:latin typeface="Segoe Script" panose="030B0504020000000003" pitchFamily="66" charset="0"/>
              </a:rPr>
              <a:t>«Множення звичайних </a:t>
            </a:r>
            <a:r>
              <a:rPr lang="uk-UA" sz="2800" dirty="0" err="1">
                <a:latin typeface="Segoe Script" panose="030B0504020000000003" pitchFamily="66" charset="0"/>
              </a:rPr>
              <a:t>дробів</a:t>
            </a:r>
            <a:r>
              <a:rPr lang="uk-UA" sz="2800" dirty="0">
                <a:latin typeface="Segoe Script" panose="030B0504020000000003" pitchFamily="66" charset="0"/>
              </a:rPr>
              <a:t>. </a:t>
            </a:r>
          </a:p>
          <a:p>
            <a:r>
              <a:rPr lang="uk-UA" sz="2800" dirty="0">
                <a:latin typeface="Segoe Script" panose="030B0504020000000003" pitchFamily="66" charset="0"/>
              </a:rPr>
              <a:t>Розв’язування задач і вправ»</a:t>
            </a:r>
            <a:endParaRPr lang="ru-UA" sz="2800" dirty="0">
              <a:latin typeface="Segoe Script" panose="030B0504020000000003" pitchFamily="66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109312-5CB2-4DED-8144-E6E59CE71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6467" y="662608"/>
            <a:ext cx="3552394" cy="47365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45F7EB-0CB0-4C56-B2A2-D3A585BC1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857" y="2047603"/>
            <a:ext cx="3607798" cy="48103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01F524-7545-46D9-81A9-043DE102A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646" y="2102808"/>
            <a:ext cx="3524990" cy="469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0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7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39A811AA-D610-4834-A8D9-7CF30D1ED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E13CF11-4D7C-4367-8D00-578223D03103}" type="datetime1">
              <a:rPr lang="ru-RU" smtClean="0"/>
              <a:t>03.01.2021</a:t>
            </a:fld>
            <a:endParaRPr lang="en-US" dirty="0"/>
          </a:p>
        </p:txBody>
      </p:sp>
      <p:pic>
        <p:nvPicPr>
          <p:cNvPr id="5" name="Рисунок 4" descr="Крупный план логотипа&#10;&#10;Автоматически созданное описание">
            <a:extLst>
              <a:ext uri="{FF2B5EF4-FFF2-40B4-BE49-F238E27FC236}">
                <a16:creationId xmlns:a16="http://schemas.microsoft.com/office/drawing/2014/main" id="{83421C27-A54E-4BC9-8C72-976122BDDD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317509"/>
            <a:ext cx="12192000" cy="24715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52DAB5-1256-4DB0-8E0E-3430ACEFB4A3}"/>
              </a:ext>
            </a:extLst>
          </p:cNvPr>
          <p:cNvSpPr txBox="1"/>
          <p:nvPr/>
        </p:nvSpPr>
        <p:spPr>
          <a:xfrm>
            <a:off x="410817" y="649356"/>
            <a:ext cx="5923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latin typeface="Segoe Script" panose="030B0504020000000003" pitchFamily="66" charset="0"/>
              </a:rPr>
              <a:t>Брейн-ринг</a:t>
            </a:r>
            <a:endParaRPr lang="ru-UA" sz="4800" dirty="0">
              <a:latin typeface="Segoe Script" panose="030B0504020000000003" pitchFamily="66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326874-1B54-4DFB-B816-B1709E8C7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31" y="1480353"/>
            <a:ext cx="4969565" cy="37271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3FD514-742D-40C7-9B18-D8713364C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223" y="797622"/>
            <a:ext cx="5396246" cy="45730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4A8A7C-6186-47B6-8D5D-16486E673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0313" y="1886309"/>
            <a:ext cx="6309330" cy="472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6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B40D2B8-0BBE-41A4-B9FE-C4B150F7FEFA}"/>
              </a:ext>
            </a:extLst>
          </p:cNvPr>
          <p:cNvSpPr txBox="1"/>
          <p:nvPr/>
        </p:nvSpPr>
        <p:spPr>
          <a:xfrm>
            <a:off x="807670" y="-58057"/>
            <a:ext cx="89892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latin typeface="Mistral" panose="03090702030407020403" pitchFamily="66" charset="0"/>
              </a:rPr>
              <a:t>Участь у МО</a:t>
            </a:r>
            <a:endParaRPr lang="ru-UA" sz="6600" dirty="0">
              <a:latin typeface="Mistral" panose="03090702030407020403" pitchFamily="66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04F2F9-F897-4751-944C-0B0678CDA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616" y="2236762"/>
            <a:ext cx="6161649" cy="462123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E38F63B-9F49-4A4C-B61A-960300B33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520"/>
            <a:ext cx="6030351" cy="4522764"/>
          </a:xfrm>
          <a:prstGeom prst="rect">
            <a:avLst/>
          </a:prstGeom>
        </p:spPr>
      </p:pic>
      <p:pic>
        <p:nvPicPr>
          <p:cNvPr id="14" name="Picture 3" descr="G:\конференция\20170331-002.jpeg">
            <a:extLst>
              <a:ext uri="{FF2B5EF4-FFF2-40B4-BE49-F238E27FC236}">
                <a16:creationId xmlns:a16="http://schemas.microsoft.com/office/drawing/2014/main" id="{346422B2-BDA1-4A1B-85F9-ACDF97CE4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98" y="0"/>
            <a:ext cx="3902662" cy="52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9DDBDB1-FA8F-40DE-87E7-654A9FD40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80099" y="-375141"/>
            <a:ext cx="2236764" cy="298704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1A2274E-B2D5-411C-A2F9-8C1E8B8FA2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01207" y="3331078"/>
            <a:ext cx="1519418" cy="592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8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EA606B-6421-4D1A-8B00-83FA9AD1E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689" y="0"/>
            <a:ext cx="10160000" cy="787400"/>
          </a:xfrm>
        </p:spPr>
        <p:txBody>
          <a:bodyPr/>
          <a:lstStyle/>
          <a:p>
            <a:r>
              <a:rPr lang="uk-UA" b="1" dirty="0"/>
              <a:t>Робота з колективом</a:t>
            </a:r>
            <a:endParaRPr lang="ru-UA" b="1" dirty="0"/>
          </a:p>
        </p:txBody>
      </p:sp>
      <p:pic>
        <p:nvPicPr>
          <p:cNvPr id="4" name="Picture 7" descr="C:\Users\Admin\Desktop\фото портфоліо\весна_лето 001.jpg">
            <a:extLst>
              <a:ext uri="{FF2B5EF4-FFF2-40B4-BE49-F238E27FC236}">
                <a16:creationId xmlns:a16="http://schemas.microsoft.com/office/drawing/2014/main" id="{54672EAA-9EB4-4C8E-946C-CF94F8ECC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5" y="787400"/>
            <a:ext cx="6418997" cy="481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BEE246-4628-4969-8C0D-CAC57A151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077" y="0"/>
            <a:ext cx="5349923" cy="33236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794184-A6E6-4B7C-A247-AE45D5A8A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30" y="2446675"/>
            <a:ext cx="5881766" cy="44113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E7EC86-86CE-4143-995B-D217C40CA9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9658" y="2577957"/>
            <a:ext cx="3212342" cy="42831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FD5B27-6021-46B4-8E93-4F8D0229F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3174" y="1869743"/>
            <a:ext cx="3886484" cy="49882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8FF656-CBE3-4B6F-9D43-A4A2559A1C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8613" y="1788656"/>
            <a:ext cx="6322622" cy="422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55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CE467F-27BD-4585-87EA-A5E506D63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4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3E7543-7B0C-4568-86EC-05AF6F84ECCD}"/>
              </a:ext>
            </a:extLst>
          </p:cNvPr>
          <p:cNvSpPr txBox="1"/>
          <p:nvPr/>
        </p:nvSpPr>
        <p:spPr>
          <a:xfrm>
            <a:off x="2511188" y="3626150"/>
            <a:ext cx="98111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b="1" dirty="0">
                <a:solidFill>
                  <a:srgbClr val="002060"/>
                </a:solidFill>
                <a:latin typeface="Segoe Script" panose="030B0504020000000003" pitchFamily="66" charset="0"/>
              </a:rPr>
              <a:t>Дякую за увагу, далі буде…</a:t>
            </a:r>
            <a:endParaRPr lang="ru-UA" sz="8000" b="1" dirty="0">
              <a:solidFill>
                <a:srgbClr val="00206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39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14:pan dir="u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52" y="6991855"/>
            <a:ext cx="2264474" cy="13310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9991" y="-1019175"/>
            <a:ext cx="1087755" cy="10191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2288674"/>
            <a:ext cx="1378875" cy="12809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658" y="238386"/>
            <a:ext cx="844933" cy="7930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5" y="1896931"/>
            <a:ext cx="413035" cy="8127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28" y="3776471"/>
            <a:ext cx="1062888" cy="13573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3120540"/>
            <a:ext cx="386141" cy="6060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34FCE1-218D-4CAA-9689-9588DB19E160}"/>
              </a:ext>
            </a:extLst>
          </p:cNvPr>
          <p:cNvSpPr txBox="1"/>
          <p:nvPr/>
        </p:nvSpPr>
        <p:spPr>
          <a:xfrm>
            <a:off x="1094752" y="1566268"/>
            <a:ext cx="667039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Шевчишена</a:t>
            </a:r>
            <a:r>
              <a:rPr lang="uk-UA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Анастасія Андріївна</a:t>
            </a:r>
          </a:p>
          <a:p>
            <a:r>
              <a:rPr lang="ru-RU" altLang="ru-UA" sz="28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Segoe UI Light" panose="020B0502040204020203" pitchFamily="34" charset="0"/>
              </a:rPr>
              <a:t>Освіта: </a:t>
            </a:r>
            <a:r>
              <a:rPr lang="ru-RU" altLang="ru-UA" sz="2800" b="1" dirty="0" err="1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Segoe UI Light" panose="020B0502040204020203" pitchFamily="34" charset="0"/>
              </a:rPr>
              <a:t>вища</a:t>
            </a:r>
            <a:r>
              <a:rPr lang="ru-RU" altLang="ru-UA" sz="28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Segoe UI Light" panose="020B0502040204020203" pitchFamily="34" charset="0"/>
              </a:rPr>
              <a:t>, </a:t>
            </a:r>
            <a:br>
              <a:rPr lang="ru-RU" altLang="ru-UA" sz="28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Segoe UI Light" panose="020B0502040204020203" pitchFamily="34" charset="0"/>
              </a:rPr>
            </a:br>
            <a:r>
              <a:rPr lang="ru-RU" altLang="ru-UA" sz="28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Segoe UI Light" panose="020B0502040204020203" pitchFamily="34" charset="0"/>
              </a:rPr>
              <a:t>ОНУ </a:t>
            </a:r>
            <a:r>
              <a:rPr lang="ru-RU" altLang="ru-UA" sz="2800" b="1" dirty="0" err="1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Segoe UI Light" panose="020B0502040204020203" pitchFamily="34" charset="0"/>
              </a:rPr>
              <a:t>ім</a:t>
            </a:r>
            <a:r>
              <a:rPr lang="ru-RU" altLang="ru-UA" sz="28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Segoe UI Light" panose="020B0502040204020203" pitchFamily="34" charset="0"/>
              </a:rPr>
              <a:t>. І.І. Мечникова, 2011 </a:t>
            </a:r>
            <a:r>
              <a:rPr lang="ru-RU" altLang="ru-UA" sz="2800" b="1" dirty="0" err="1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Segoe UI Light" panose="020B0502040204020203" pitchFamily="34" charset="0"/>
              </a:rPr>
              <a:t>рік</a:t>
            </a:r>
            <a:r>
              <a:rPr lang="ru-RU" altLang="ru-UA" sz="28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Segoe UI Light" panose="020B0502040204020203" pitchFamily="34" charset="0"/>
              </a:rPr>
              <a:t>.</a:t>
            </a:r>
            <a:br>
              <a:rPr lang="ru-RU" altLang="ru-UA" sz="28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Segoe UI Light" panose="020B0502040204020203" pitchFamily="34" charset="0"/>
              </a:rPr>
            </a:br>
            <a:r>
              <a:rPr lang="ru-RU" altLang="ru-UA" sz="28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Segoe UI Light" panose="020B0502040204020203" pitchFamily="34" charset="0"/>
              </a:rPr>
              <a:t>«</a:t>
            </a:r>
            <a:r>
              <a:rPr lang="ru-RU" altLang="ru-UA" sz="2800" b="1" dirty="0" err="1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Segoe UI Light" panose="020B0502040204020203" pitchFamily="34" charset="0"/>
              </a:rPr>
              <a:t>Прикладна</a:t>
            </a:r>
            <a:r>
              <a:rPr lang="ru-RU" altLang="ru-UA" sz="28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Segoe UI Light" panose="020B0502040204020203" pitchFamily="34" charset="0"/>
              </a:rPr>
              <a:t> математика».</a:t>
            </a:r>
            <a:br>
              <a:rPr lang="ru-RU" altLang="ru-UA" sz="28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Segoe UI Light" panose="020B0502040204020203" pitchFamily="34" charset="0"/>
              </a:rPr>
            </a:br>
            <a:r>
              <a:rPr lang="ru-RU" altLang="ru-UA" sz="28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Segoe UI Light" panose="020B0502040204020203" pitchFamily="34" charset="0"/>
              </a:rPr>
              <a:t>Стаж </a:t>
            </a:r>
            <a:r>
              <a:rPr lang="ru-RU" altLang="ru-UA" sz="2800" b="1" dirty="0" err="1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Segoe UI Light" panose="020B0502040204020203" pitchFamily="34" charset="0"/>
              </a:rPr>
              <a:t>работи</a:t>
            </a:r>
            <a:r>
              <a:rPr lang="ru-RU" altLang="ru-UA" sz="28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Segoe UI Light" panose="020B0502040204020203" pitchFamily="34" charset="0"/>
              </a:rPr>
              <a:t>: 8 </a:t>
            </a:r>
            <a:r>
              <a:rPr lang="ru-RU" altLang="ru-UA" sz="2800" b="1" dirty="0" err="1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Segoe UI Light" panose="020B0502040204020203" pitchFamily="34" charset="0"/>
              </a:rPr>
              <a:t>років</a:t>
            </a:r>
            <a:r>
              <a:rPr lang="ru-RU" altLang="ru-UA" sz="28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Segoe UI Light" panose="020B0502040204020203" pitchFamily="34" charset="0"/>
              </a:rPr>
              <a:t> 4 </a:t>
            </a:r>
            <a:r>
              <a:rPr lang="ru-RU" altLang="ru-UA" sz="2800" b="1" dirty="0" err="1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Segoe UI Light" panose="020B0502040204020203" pitchFamily="34" charset="0"/>
              </a:rPr>
              <a:t>місяці</a:t>
            </a:r>
            <a:r>
              <a:rPr lang="ru-RU" altLang="ru-UA" sz="28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Segoe UI Light" panose="020B0502040204020203" pitchFamily="34" charset="0"/>
              </a:rPr>
              <a:t> </a:t>
            </a:r>
            <a:br>
              <a:rPr lang="ru-RU" altLang="ru-UA" sz="28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Segoe UI Light" panose="020B0502040204020203" pitchFamily="34" charset="0"/>
              </a:rPr>
            </a:br>
            <a:r>
              <a:rPr lang="ru-RU" altLang="ru-UA" sz="2800" b="1" dirty="0" err="1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Segoe UI Light" panose="020B0502040204020203" pitchFamily="34" charset="0"/>
              </a:rPr>
              <a:t>Кваліфікаційна</a:t>
            </a:r>
            <a:r>
              <a:rPr lang="ru-RU" altLang="ru-UA" sz="28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Segoe UI Light" panose="020B0502040204020203" pitchFamily="34" charset="0"/>
              </a:rPr>
              <a:t> категория: </a:t>
            </a:r>
            <a:r>
              <a:rPr lang="ru-RU" altLang="ru-UA" sz="2800" b="1" dirty="0" err="1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Segoe UI Light" panose="020B0502040204020203" pitchFamily="34" charset="0"/>
              </a:rPr>
              <a:t>спеціаліст</a:t>
            </a:r>
            <a:r>
              <a:rPr lang="ru-RU" altLang="ru-UA" sz="28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Segoe UI Light" panose="020B0502040204020203" pitchFamily="34" charset="0"/>
              </a:rPr>
              <a:t> ІІ </a:t>
            </a:r>
            <a:r>
              <a:rPr lang="ru-RU" altLang="ru-UA" sz="2800" b="1" dirty="0" err="1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Segoe UI Light" panose="020B0502040204020203" pitchFamily="34" charset="0"/>
              </a:rPr>
              <a:t>категорії</a:t>
            </a:r>
            <a:endParaRPr lang="ru-UA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E8E0AD-01DE-4382-9A7E-A5D49C4205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2195" y="1239592"/>
            <a:ext cx="2259593" cy="3271809"/>
          </a:xfrm>
          <a:prstGeom prst="rect">
            <a:avLst/>
          </a:prstGeom>
        </p:spPr>
      </p:pic>
      <p:sp>
        <p:nvSpPr>
          <p:cNvPr id="4" name="Рамка 3">
            <a:extLst>
              <a:ext uri="{FF2B5EF4-FFF2-40B4-BE49-F238E27FC236}">
                <a16:creationId xmlns:a16="http://schemas.microsoft.com/office/drawing/2014/main" id="{F39DDE36-B150-458F-824B-FF6E82D2AAC8}"/>
              </a:ext>
            </a:extLst>
          </p:cNvPr>
          <p:cNvSpPr/>
          <p:nvPr/>
        </p:nvSpPr>
        <p:spPr>
          <a:xfrm>
            <a:off x="7967671" y="914400"/>
            <a:ext cx="2525486" cy="3831238"/>
          </a:xfrm>
          <a:prstGeom prst="fram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63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037 L 0.52227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67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13229 0.2854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14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01527 L 0.22279 -0.28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-15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82FAB4-7628-4A01-ABA5-585064967E47}"/>
              </a:ext>
            </a:extLst>
          </p:cNvPr>
          <p:cNvSpPr txBox="1"/>
          <p:nvPr/>
        </p:nvSpPr>
        <p:spPr>
          <a:xfrm>
            <a:off x="6296211" y="2063954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>
                <a:solidFill>
                  <a:srgbClr val="0070C0"/>
                </a:solidFill>
              </a:rPr>
              <a:t>Б.ШОУ</a:t>
            </a:r>
            <a:endParaRPr lang="ru-UA" sz="2400" i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8F3037-1CC7-426F-B69D-18980B9A8194}"/>
              </a:ext>
            </a:extLst>
          </p:cNvPr>
          <p:cNvSpPr txBox="1"/>
          <p:nvPr/>
        </p:nvSpPr>
        <p:spPr>
          <a:xfrm>
            <a:off x="1274773" y="114088"/>
            <a:ext cx="3449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Педагогічне кредо </a:t>
            </a:r>
            <a:r>
              <a:rPr lang="uk-UA" sz="2800" b="1" dirty="0">
                <a:solidFill>
                  <a:srgbClr val="C00000"/>
                </a:solidFill>
              </a:rPr>
              <a:t>:</a:t>
            </a:r>
            <a:endParaRPr lang="ru-UA" sz="2800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3555BF-79A4-466D-AA3A-B58E3A4CE1A8}"/>
              </a:ext>
            </a:extLst>
          </p:cNvPr>
          <p:cNvSpPr txBox="1"/>
          <p:nvPr/>
        </p:nvSpPr>
        <p:spPr>
          <a:xfrm>
            <a:off x="1085879" y="760419"/>
            <a:ext cx="66622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ru-UA" sz="4800" b="1" dirty="0">
                <a:solidFill>
                  <a:srgbClr val="0070C0"/>
                </a:solidFill>
                <a:latin typeface="Monotype Corsiva" panose="03010101010201010101" pitchFamily="66" charset="0"/>
                <a:ea typeface="+mj-ea"/>
                <a:cs typeface="Segoe UI Light" panose="020B0502040204020203" pitchFamily="34" charset="0"/>
              </a:rPr>
              <a:t>Єдиний шлях , що веде до знання - це діяльність</a:t>
            </a:r>
            <a:endParaRPr lang="ru-UA" sz="4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2DFACF-C17A-4745-A27D-F31FDD46BF6C}"/>
              </a:ext>
            </a:extLst>
          </p:cNvPr>
          <p:cNvSpPr txBox="1"/>
          <p:nvPr/>
        </p:nvSpPr>
        <p:spPr>
          <a:xfrm>
            <a:off x="1274773" y="2721159"/>
            <a:ext cx="69663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Проблемне питання:</a:t>
            </a:r>
          </a:p>
          <a:p>
            <a:r>
              <a:rPr lang="uk-UA" sz="4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«Розвиток критичного мислення учнів на </a:t>
            </a:r>
            <a:r>
              <a:rPr lang="uk-UA" sz="44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уроках</a:t>
            </a:r>
            <a:r>
              <a:rPr lang="uk-UA" sz="4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математики»</a:t>
            </a:r>
            <a:endParaRPr lang="ru-UA" sz="44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219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635" y="600501"/>
            <a:ext cx="11866729" cy="99628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4000" b="1" dirty="0">
                <a:solidFill>
                  <a:srgbClr val="7BCF27"/>
                </a:solidFill>
              </a:rPr>
              <a:t>Що таке критичне мислення й навіщо воно нам потрібне? </a:t>
            </a:r>
            <a:br>
              <a:rPr lang="uk-UA" sz="3200" b="1" dirty="0">
                <a:solidFill>
                  <a:srgbClr val="7BCF27"/>
                </a:solidFill>
              </a:rPr>
            </a:b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8AF0B91-0E25-4CAA-AA84-C4779C591200}"/>
              </a:ext>
            </a:extLst>
          </p:cNvPr>
          <p:cNvSpPr/>
          <p:nvPr/>
        </p:nvSpPr>
        <p:spPr>
          <a:xfrm>
            <a:off x="559558" y="1084996"/>
            <a:ext cx="4653887" cy="873457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Філософія</a:t>
            </a:r>
            <a:endParaRPr lang="ru-UA" sz="3600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2E58985-225C-4E86-9790-4E8A87F84CE3}"/>
              </a:ext>
            </a:extLst>
          </p:cNvPr>
          <p:cNvSpPr/>
          <p:nvPr/>
        </p:nvSpPr>
        <p:spPr>
          <a:xfrm>
            <a:off x="6498608" y="1098644"/>
            <a:ext cx="4653887" cy="873457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Психологія</a:t>
            </a:r>
            <a:endParaRPr lang="ru-UA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7BDC75-5DBA-4F36-9FE1-BA11141AB06B}"/>
              </a:ext>
            </a:extLst>
          </p:cNvPr>
          <p:cNvSpPr txBox="1"/>
          <p:nvPr/>
        </p:nvSpPr>
        <p:spPr>
          <a:xfrm>
            <a:off x="548187" y="1958453"/>
            <a:ext cx="514520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Критичне мислення – це вміння </a:t>
            </a:r>
            <a:r>
              <a:rPr lang="uk-UA" sz="4000" dirty="0" err="1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логічно</a:t>
            </a:r>
            <a:r>
              <a:rPr lang="uk-UA" sz="40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 мислити та аргументувати.</a:t>
            </a:r>
            <a:r>
              <a:rPr lang="uk-UA" sz="28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(за визначенням О. Тягло)</a:t>
            </a:r>
            <a:endParaRPr lang="ru-UA" sz="2800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6D872B-FEC0-42C6-9D2D-8685170DB6D2}"/>
              </a:ext>
            </a:extLst>
          </p:cNvPr>
          <p:cNvSpPr txBox="1"/>
          <p:nvPr/>
        </p:nvSpPr>
        <p:spPr>
          <a:xfrm rot="10800000" flipV="1">
            <a:off x="6660106" y="2143119"/>
            <a:ext cx="465388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7BCF27">
                    <a:lumMod val="75000"/>
                  </a:srgbClr>
                </a:solidFill>
                <a:latin typeface="Monotype Corsiva" panose="03010101010201010101" pitchFamily="66" charset="0"/>
              </a:rPr>
              <a:t>Критичне мислення – це мислення, яке має такі характеристики: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800" dirty="0">
                <a:solidFill>
                  <a:srgbClr val="7BCF27">
                    <a:lumMod val="75000"/>
                  </a:srgbClr>
                </a:solidFill>
                <a:latin typeface="Monotype Corsiva" panose="03010101010201010101" pitchFamily="66" charset="0"/>
              </a:rPr>
              <a:t>глибина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800" dirty="0">
                <a:solidFill>
                  <a:srgbClr val="7BCF27">
                    <a:lumMod val="75000"/>
                  </a:srgbClr>
                </a:solidFill>
                <a:latin typeface="Monotype Corsiva" panose="03010101010201010101" pitchFamily="66" charset="0"/>
              </a:rPr>
              <a:t>послідовність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800" dirty="0">
                <a:solidFill>
                  <a:srgbClr val="7BCF27">
                    <a:lumMod val="75000"/>
                  </a:srgbClr>
                </a:solidFill>
                <a:latin typeface="Monotype Corsiva" panose="03010101010201010101" pitchFamily="66" charset="0"/>
              </a:rPr>
              <a:t>самостійність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800" dirty="0">
                <a:solidFill>
                  <a:srgbClr val="7BCF27">
                    <a:lumMod val="75000"/>
                  </a:srgbClr>
                </a:solidFill>
                <a:latin typeface="Monotype Corsiva" panose="03010101010201010101" pitchFamily="66" charset="0"/>
              </a:rPr>
              <a:t>гнучкість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800" dirty="0">
                <a:solidFill>
                  <a:srgbClr val="7BCF27">
                    <a:lumMod val="75000"/>
                  </a:srgbClr>
                </a:solidFill>
                <a:latin typeface="Monotype Corsiva" panose="03010101010201010101" pitchFamily="66" charset="0"/>
              </a:rPr>
              <a:t>швидкість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800" dirty="0" err="1">
                <a:solidFill>
                  <a:srgbClr val="7BCF27">
                    <a:lumMod val="75000"/>
                  </a:srgbClr>
                </a:solidFill>
                <a:latin typeface="Monotype Corsiva" panose="03010101010201010101" pitchFamily="66" charset="0"/>
              </a:rPr>
              <a:t>стратегічність</a:t>
            </a:r>
            <a:endParaRPr lang="uk-UA" sz="2800" dirty="0">
              <a:solidFill>
                <a:srgbClr val="7BCF27">
                  <a:lumMod val="75000"/>
                </a:srgbClr>
              </a:solidFill>
              <a:latin typeface="Monotype Corsiva" panose="03010101010201010101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278077433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" y="156146"/>
            <a:ext cx="12187451" cy="1095600"/>
          </a:xfrm>
        </p:spPr>
        <p:txBody>
          <a:bodyPr>
            <a:normAutofit fontScale="90000"/>
          </a:bodyPr>
          <a:lstStyle/>
          <a:p>
            <a:r>
              <a:rPr lang="uk-UA" sz="4800" dirty="0">
                <a:solidFill>
                  <a:schemeClr val="accent4">
                    <a:lumMod val="50000"/>
                  </a:schemeClr>
                </a:solidFill>
              </a:rPr>
              <a:t>Розвивати критичне мислення – означає розвивати: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6F83DD-DF00-4A98-BA71-273F4C0D93AF}"/>
              </a:ext>
            </a:extLst>
          </p:cNvPr>
          <p:cNvSpPr txBox="1"/>
          <p:nvPr/>
        </p:nvSpPr>
        <p:spPr>
          <a:xfrm>
            <a:off x="1050878" y="1890788"/>
            <a:ext cx="842066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3200" dirty="0"/>
              <a:t>пам’ять, увагу;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3200" dirty="0"/>
              <a:t>образне мислення;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3200" dirty="0"/>
              <a:t>логічне </a:t>
            </a:r>
            <a:r>
              <a:rPr lang="uk-UA" sz="3200"/>
              <a:t>мислення (уміння </a:t>
            </a:r>
            <a:r>
              <a:rPr lang="uk-UA" sz="3200" dirty="0"/>
              <a:t>порівнювати, </a:t>
            </a:r>
          </a:p>
          <a:p>
            <a:r>
              <a:rPr lang="uk-UA" sz="3200" dirty="0"/>
              <a:t>додавати, аналізувати, узагальнювати);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3200" dirty="0"/>
              <a:t>творчі здібності, фантазію, увагу;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3200" dirty="0"/>
              <a:t>конструктивне мислення (по геометричному матеріалу)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08196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WordArt 8">
            <a:extLst>
              <a:ext uri="{FF2B5EF4-FFF2-40B4-BE49-F238E27FC236}">
                <a16:creationId xmlns:a16="http://schemas.microsoft.com/office/drawing/2014/main" id="{CA96DD9B-791E-47AE-958D-66F5C95055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5091" y="238434"/>
            <a:ext cx="3457575" cy="908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UA" sz="3200" b="1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21BD22-0FED-4D1E-B5A9-95908C42D9D2}"/>
              </a:ext>
            </a:extLst>
          </p:cNvPr>
          <p:cNvSpPr txBox="1"/>
          <p:nvPr/>
        </p:nvSpPr>
        <p:spPr>
          <a:xfrm>
            <a:off x="3712192" y="238434"/>
            <a:ext cx="51179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/>
              <a:t>Методи роботи</a:t>
            </a:r>
            <a:endParaRPr lang="ru-UA" sz="4400" b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9ADB800-22B6-4CC9-A558-D2D7041DF4AA}"/>
              </a:ext>
            </a:extLst>
          </p:cNvPr>
          <p:cNvSpPr/>
          <p:nvPr/>
        </p:nvSpPr>
        <p:spPr>
          <a:xfrm>
            <a:off x="1842447" y="1229472"/>
            <a:ext cx="8843749" cy="559558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602D935-BD79-40EA-9A7B-5A0F9E0FBB8F}"/>
              </a:ext>
            </a:extLst>
          </p:cNvPr>
          <p:cNvSpPr/>
          <p:nvPr/>
        </p:nvSpPr>
        <p:spPr>
          <a:xfrm>
            <a:off x="1842446" y="2028682"/>
            <a:ext cx="8843749" cy="559558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A002CC0-AF41-4669-B0D7-BDFF4F48C154}"/>
              </a:ext>
            </a:extLst>
          </p:cNvPr>
          <p:cNvSpPr/>
          <p:nvPr/>
        </p:nvSpPr>
        <p:spPr>
          <a:xfrm>
            <a:off x="1842445" y="2806197"/>
            <a:ext cx="8843749" cy="559558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17F8E58-F0C0-4542-83AE-D2658D8FB905}"/>
              </a:ext>
            </a:extLst>
          </p:cNvPr>
          <p:cNvSpPr/>
          <p:nvPr/>
        </p:nvSpPr>
        <p:spPr>
          <a:xfrm>
            <a:off x="1849272" y="3682889"/>
            <a:ext cx="8843749" cy="559558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822B5F9-6225-4B1F-91FE-955270FA3DBD}"/>
              </a:ext>
            </a:extLst>
          </p:cNvPr>
          <p:cNvSpPr/>
          <p:nvPr/>
        </p:nvSpPr>
        <p:spPr>
          <a:xfrm>
            <a:off x="1849272" y="4509413"/>
            <a:ext cx="8843749" cy="559558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9C63714-D0FA-4FCC-8B96-FC9FE0C4C6F6}"/>
              </a:ext>
            </a:extLst>
          </p:cNvPr>
          <p:cNvSpPr/>
          <p:nvPr/>
        </p:nvSpPr>
        <p:spPr>
          <a:xfrm>
            <a:off x="2365091" y="1413450"/>
            <a:ext cx="5714384" cy="501654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chemeClr val="tx1"/>
                </a:solidFill>
              </a:rPr>
              <a:t>метод мозковий штурм</a:t>
            </a:r>
            <a:endParaRPr lang="ru-UA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8C181956-6C8E-49F6-B1A7-48C59E8095A9}"/>
              </a:ext>
            </a:extLst>
          </p:cNvPr>
          <p:cNvSpPr/>
          <p:nvPr/>
        </p:nvSpPr>
        <p:spPr>
          <a:xfrm>
            <a:off x="2365091" y="2187222"/>
            <a:ext cx="5714384" cy="482076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chemeClr val="tx1"/>
                </a:solidFill>
              </a:rPr>
              <a:t>метод «помилка»</a:t>
            </a:r>
            <a:endParaRPr lang="ru-UA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628BC36-9BD4-4361-9793-C977BA36B1EB}"/>
              </a:ext>
            </a:extLst>
          </p:cNvPr>
          <p:cNvSpPr/>
          <p:nvPr/>
        </p:nvSpPr>
        <p:spPr>
          <a:xfrm>
            <a:off x="2365091" y="3020578"/>
            <a:ext cx="5714384" cy="482076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chemeClr val="tx1"/>
                </a:solidFill>
              </a:rPr>
              <a:t>метод асоціацій</a:t>
            </a:r>
            <a:endParaRPr lang="ru-UA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8A1D20B-5646-4CDE-AB0D-55D362C58DBE}"/>
              </a:ext>
            </a:extLst>
          </p:cNvPr>
          <p:cNvSpPr/>
          <p:nvPr/>
        </p:nvSpPr>
        <p:spPr>
          <a:xfrm>
            <a:off x="2365091" y="3893854"/>
            <a:ext cx="5714384" cy="482076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chemeClr val="tx1"/>
                </a:solidFill>
              </a:rPr>
              <a:t>метод допоміжних задач</a:t>
            </a:r>
            <a:endParaRPr lang="ru-UA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10DD34B-9DF5-4EAB-88A6-FABB05B05233}"/>
              </a:ext>
            </a:extLst>
          </p:cNvPr>
          <p:cNvSpPr/>
          <p:nvPr/>
        </p:nvSpPr>
        <p:spPr>
          <a:xfrm>
            <a:off x="2365091" y="4720378"/>
            <a:ext cx="5714384" cy="482076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chemeClr val="tx1"/>
                </a:solidFill>
              </a:rPr>
              <a:t>метод евристичної бесіди</a:t>
            </a:r>
            <a:endParaRPr lang="ru-UA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16769" y="1568763"/>
            <a:ext cx="3055579" cy="1797531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3600" dirty="0"/>
              <a:t>ФОРМИ РОБОТИ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6A3833-1F0C-45A7-B907-4A903DEB5918}"/>
              </a:ext>
            </a:extLst>
          </p:cNvPr>
          <p:cNvSpPr txBox="1"/>
          <p:nvPr/>
        </p:nvSpPr>
        <p:spPr>
          <a:xfrm rot="21316935">
            <a:off x="4408227" y="627797"/>
            <a:ext cx="761545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3600" dirty="0"/>
              <a:t>Фронтальна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3600" dirty="0"/>
              <a:t>Колективна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3600" dirty="0"/>
              <a:t>Робота в парах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3600" dirty="0"/>
              <a:t>Робота в малих групах (3 – 5 учнів)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3600" dirty="0"/>
              <a:t>Кооперативно-групова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3600" dirty="0"/>
              <a:t>Індивідуальна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5631" y="-253767"/>
            <a:ext cx="9636369" cy="875886"/>
          </a:xfrm>
        </p:spPr>
        <p:txBody>
          <a:bodyPr rtlCol="0">
            <a:noAutofit/>
          </a:bodyPr>
          <a:lstStyle/>
          <a:p>
            <a:pPr rtl="0"/>
            <a:r>
              <a:rPr lang="uk-UA" sz="4100" dirty="0"/>
              <a:t>Підвищую свій професійний рівень</a:t>
            </a:r>
            <a:endParaRPr lang="ru-RU" sz="41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09068" y="622119"/>
            <a:ext cx="8886094" cy="4849447"/>
          </a:xfrm>
        </p:spPr>
        <p:txBody>
          <a:bodyPr rtlCol="0">
            <a:normAutofit/>
          </a:bodyPr>
          <a:lstStyle/>
          <a:p>
            <a:pPr rtl="0"/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Пройшла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курси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на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</a:rPr>
              <a:t>EdEra</a:t>
            </a:r>
            <a:r>
              <a:rPr lang="uk-UA" sz="2400" b="1" dirty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  <a:p>
            <a:pPr rtl="0"/>
            <a:endParaRPr lang="uk-UA" sz="2400" b="1" dirty="0"/>
          </a:p>
          <a:p>
            <a:pPr marL="457200" indent="-457200" rtl="0">
              <a:buFont typeface="Wingdings" panose="05000000000000000000" pitchFamily="2" charset="2"/>
              <a:buChar char="q"/>
            </a:pPr>
            <a:r>
              <a:rPr lang="ru-RU" sz="2400" b="1" dirty="0"/>
              <a:t>«Математика. Просто» </a:t>
            </a:r>
            <a:r>
              <a:rPr lang="ru-RU" sz="1800" dirty="0"/>
              <a:t>(20 годин)</a:t>
            </a:r>
          </a:p>
          <a:p>
            <a:pPr marL="457200" indent="-457200" rtl="0">
              <a:buFont typeface="Wingdings" panose="05000000000000000000" pitchFamily="2" charset="2"/>
              <a:buChar char="q"/>
            </a:pPr>
            <a:r>
              <a:rPr lang="ru-RU" sz="2400" b="1" dirty="0"/>
              <a:t>«Математика: Арифметика </a:t>
            </a:r>
            <a:r>
              <a:rPr lang="ru-RU" sz="2400" b="1" dirty="0" err="1"/>
              <a:t>рівняння</a:t>
            </a:r>
            <a:r>
              <a:rPr lang="ru-RU" sz="2400" b="1" dirty="0"/>
              <a:t> та </a:t>
            </a:r>
            <a:r>
              <a:rPr lang="ru-RU" sz="2400" b="1" dirty="0" err="1"/>
              <a:t>нерівності</a:t>
            </a:r>
            <a:r>
              <a:rPr lang="ru-RU" sz="2400" b="1" dirty="0"/>
              <a:t>» </a:t>
            </a:r>
            <a:r>
              <a:rPr lang="ru-RU" sz="1800" dirty="0"/>
              <a:t>(30 годин)</a:t>
            </a:r>
          </a:p>
          <a:p>
            <a:pPr marL="457200" indent="-457200" rtl="0">
              <a:buFont typeface="Wingdings" panose="05000000000000000000" pitchFamily="2" charset="2"/>
              <a:buChar char="q"/>
            </a:pPr>
            <a:r>
              <a:rPr lang="ru-RU" sz="2400" b="1" dirty="0" err="1"/>
              <a:t>Основи</a:t>
            </a:r>
            <a:r>
              <a:rPr lang="ru-RU" sz="2400" b="1" dirty="0"/>
              <a:t> веб-</a:t>
            </a:r>
            <a:r>
              <a:rPr lang="ru-RU" sz="2400" b="1" dirty="0" err="1"/>
              <a:t>розробки</a:t>
            </a:r>
            <a:r>
              <a:rPr lang="ru-RU" sz="2400" b="1" dirty="0"/>
              <a:t>(</a:t>
            </a:r>
            <a:r>
              <a:rPr lang="en-US" sz="2400" b="1" dirty="0"/>
              <a:t>HTML, CSS, Java Script</a:t>
            </a:r>
            <a:r>
              <a:rPr lang="uk-UA" sz="2400" b="1" dirty="0"/>
              <a:t>» </a:t>
            </a:r>
            <a:r>
              <a:rPr lang="uk-UA" sz="1800" dirty="0"/>
              <a:t>(30 годин)</a:t>
            </a:r>
          </a:p>
          <a:p>
            <a:pPr marL="457200" indent="-457200" rtl="0">
              <a:buFont typeface="Wingdings" panose="05000000000000000000" pitchFamily="2" charset="2"/>
              <a:buChar char="q"/>
            </a:pPr>
            <a:r>
              <a:rPr lang="uk-UA" sz="2400" b="1" dirty="0"/>
              <a:t>«Недискримінаційний підхід у навчанні»</a:t>
            </a:r>
            <a:r>
              <a:rPr lang="uk-UA" sz="2400" dirty="0"/>
              <a:t> </a:t>
            </a:r>
            <a:r>
              <a:rPr lang="uk-UA" sz="1800" dirty="0"/>
              <a:t>(32 годин)</a:t>
            </a:r>
          </a:p>
          <a:p>
            <a:pPr marL="457200" indent="-457200" rtl="0">
              <a:buFont typeface="Wingdings" panose="05000000000000000000" pitchFamily="2" charset="2"/>
              <a:buChar char="q"/>
            </a:pPr>
            <a:r>
              <a:rPr lang="uk-UA" sz="2400" b="1" dirty="0"/>
              <a:t>Права людини в освітньому просторі» </a:t>
            </a:r>
            <a:r>
              <a:rPr lang="uk-UA" sz="1800" dirty="0"/>
              <a:t>(10 годин)</a:t>
            </a:r>
          </a:p>
          <a:p>
            <a:pPr marL="457200" indent="-457200" rtl="0">
              <a:buFont typeface="Wingdings" panose="05000000000000000000" pitchFamily="2" charset="2"/>
              <a:buChar char="q"/>
            </a:pPr>
            <a:r>
              <a:rPr lang="uk-UA" sz="2400" b="1" dirty="0"/>
              <a:t>«З учнями про освіту </a:t>
            </a:r>
            <a:r>
              <a:rPr lang="uk-UA" sz="2400" b="1"/>
              <a:t>та кар’єру» </a:t>
            </a:r>
            <a:r>
              <a:rPr lang="uk-UA" sz="1800" dirty="0"/>
              <a:t>(8 годин)</a:t>
            </a:r>
          </a:p>
          <a:p>
            <a:pPr rtl="0"/>
            <a:endParaRPr lang="uk-UA" sz="1800" dirty="0"/>
          </a:p>
          <a:p>
            <a:pPr rtl="0"/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Пройшла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курси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на 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Prometheus</a:t>
            </a:r>
            <a:r>
              <a:rPr lang="uk-UA" sz="2400" b="1" dirty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  <a:p>
            <a:pPr rtl="0"/>
            <a:endParaRPr lang="uk-UA" sz="2400" b="1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 rtl="0">
              <a:buFont typeface="Wingdings" panose="05000000000000000000" pitchFamily="2" charset="2"/>
              <a:buChar char="q"/>
            </a:pPr>
            <a:r>
              <a:rPr lang="uk-UA" sz="2400" b="1" dirty="0"/>
              <a:t>«Впровадження інновацій в школах» </a:t>
            </a:r>
            <a:r>
              <a:rPr lang="uk-UA" sz="1800" dirty="0"/>
              <a:t>(60 годин)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2400" b="1" dirty="0"/>
              <a:t>«</a:t>
            </a:r>
            <a:r>
              <a:rPr lang="ru-RU" sz="2400" b="1" dirty="0" err="1"/>
              <a:t>Освітні</a:t>
            </a:r>
            <a:r>
              <a:rPr lang="ru-RU" sz="2400" b="1" dirty="0"/>
              <a:t> </a:t>
            </a:r>
            <a:r>
              <a:rPr lang="ru-RU" sz="2400" b="1" dirty="0" err="1"/>
              <a:t>інструменти</a:t>
            </a:r>
            <a:r>
              <a:rPr lang="ru-RU" sz="2400" b="1" dirty="0"/>
              <a:t> критичного </a:t>
            </a:r>
            <a:r>
              <a:rPr lang="ru-RU" sz="2400" b="1" dirty="0" err="1"/>
              <a:t>мислення</a:t>
            </a:r>
            <a:r>
              <a:rPr lang="ru-RU" sz="2400" b="1" dirty="0"/>
              <a:t>» </a:t>
            </a:r>
            <a:r>
              <a:rPr lang="uk-UA" sz="1800" dirty="0">
                <a:solidFill>
                  <a:srgbClr val="374C81"/>
                </a:solidFill>
              </a:rPr>
              <a:t>(60 годин)</a:t>
            </a:r>
          </a:p>
          <a:p>
            <a:pPr marL="342900" indent="-342900" rtl="0">
              <a:buFont typeface="Wingdings" panose="05000000000000000000" pitchFamily="2" charset="2"/>
              <a:buChar char="q"/>
            </a:pPr>
            <a:endParaRPr lang="en-US" sz="2400" b="1" dirty="0"/>
          </a:p>
          <a:p>
            <a:pPr rtl="0"/>
            <a:endParaRPr lang="ru-RU" dirty="0"/>
          </a:p>
          <a:p>
            <a:pPr rtl="0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37D5C2-E943-4638-BC9E-EEDBE3473C4B}"/>
              </a:ext>
            </a:extLst>
          </p:cNvPr>
          <p:cNvSpPr txBox="1"/>
          <p:nvPr/>
        </p:nvSpPr>
        <p:spPr>
          <a:xfrm>
            <a:off x="5137050" y="5999662"/>
            <a:ext cx="5430129" cy="472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8987">
              <a:lnSpc>
                <a:spcPct val="95000"/>
              </a:lnSpc>
              <a:buSzPct val="100000"/>
            </a:pPr>
            <a:r>
              <a:rPr lang="uk-UA" sz="2600" dirty="0">
                <a:solidFill>
                  <a:srgbClr val="FF0000"/>
                </a:solidFill>
              </a:rPr>
              <a:t>ОТРИМАЛА СЕРТИФІКАТИ</a:t>
            </a:r>
            <a:endParaRPr lang="ru-RU" sz="2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image" Target="../media/image81.jpeg"/></Relationships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04B86468-5EDA-401F-B952-F2AF1B539289}" vid="{10703081-4F7F-4945-A963-D28AAE3C7E6F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MS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00"/>
      </a:hlink>
      <a:folHlink>
        <a:srgbClr val="00A8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6CA68992-FB01-46EC-96E7-BA7DDB88A2F3}" vid="{769D90C4-29B9-4898-92B2-6141D005D6B1}"/>
    </a:ext>
  </a:extLst>
</a:theme>
</file>

<file path=ppt/theme/theme3.xml><?xml version="1.0" encoding="utf-8"?>
<a:theme xmlns:a="http://schemas.openxmlformats.org/drawingml/2006/main" name="1_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AD300A45-241B-484A-8AB7-E4E106A9140C}" vid="{035C38CC-2C83-46D0-869F-FABCD5E447CA}"/>
    </a:ext>
  </a:extLst>
</a:theme>
</file>

<file path=ppt/theme/theme4.xml><?xml version="1.0" encoding="utf-8"?>
<a:theme xmlns:a="http://schemas.openxmlformats.org/drawingml/2006/main" name="Книги в формате 16 x 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2013_TF02787940_TF02787940.potx" id="{BDCEC835-C025-45C0-8AD5-9D778732CF6A}" vid="{4E9A813A-BC9F-4772-8185-0F17D630CF68}"/>
    </a:ext>
  </a:extLst>
</a:theme>
</file>

<file path=ppt/theme/theme5.xml><?xml version="1.0" encoding="utf-8"?>
<a:theme xmlns:a="http://schemas.openxmlformats.org/drawingml/2006/main" name="Интеграл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6.xml><?xml version="1.0" encoding="utf-8"?>
<a:theme xmlns:a="http://schemas.openxmlformats.org/drawingml/2006/main" name="Дивиденд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998_TF33552983" id="{160FF37C-0DDC-4D2E-AEAD-253EF6364DF1}" vid="{EC99DBC3-C858-4F3A-82DD-48D686A36DB8}"/>
    </a:ext>
  </a:extLst>
</a:theme>
</file>

<file path=ppt/theme/theme7.xml><?xml version="1.0" encoding="utf-8"?>
<a:theme xmlns:a="http://schemas.openxmlformats.org/drawingml/2006/main" name="Знакомство с PowerPoint 2010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Тема Offic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478490_TF66931380" id="{DC75C98B-783C-4255-87B5-0120853E11B3}" vid="{F1DCB6F4-F218-4B29-83D3-19569F209179}"/>
    </a:ext>
  </a:extLst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431</Words>
  <Application>Microsoft Office PowerPoint</Application>
  <PresentationFormat>Широкоэкранный</PresentationFormat>
  <Paragraphs>80</Paragraphs>
  <Slides>26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22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26</vt:i4>
      </vt:variant>
    </vt:vector>
  </HeadingPairs>
  <TitlesOfParts>
    <vt:vector size="57" baseType="lpstr">
      <vt:lpstr>Arial</vt:lpstr>
      <vt:lpstr>Bookman Old Style</vt:lpstr>
      <vt:lpstr>Calibri</vt:lpstr>
      <vt:lpstr>Calibri Light</vt:lpstr>
      <vt:lpstr>Century Gothic</vt:lpstr>
      <vt:lpstr>Comic Sans MS</vt:lpstr>
      <vt:lpstr>Corbel</vt:lpstr>
      <vt:lpstr>Franklin Gothic Book</vt:lpstr>
      <vt:lpstr>Franklin Gothic Demi</vt:lpstr>
      <vt:lpstr>Franklin Gothic Medium</vt:lpstr>
      <vt:lpstr>Georgia</vt:lpstr>
      <vt:lpstr>Mistral</vt:lpstr>
      <vt:lpstr>Monotype Corsiva</vt:lpstr>
      <vt:lpstr>Segoe Script</vt:lpstr>
      <vt:lpstr>Segoe UI</vt:lpstr>
      <vt:lpstr>Segoe UI Light</vt:lpstr>
      <vt:lpstr>Times New Roman</vt:lpstr>
      <vt:lpstr>Tw Cen MT</vt:lpstr>
      <vt:lpstr>Tw Cen MT Condensed</vt:lpstr>
      <vt:lpstr>Wingdings</vt:lpstr>
      <vt:lpstr>Wingdings 2</vt:lpstr>
      <vt:lpstr>Wingdings 3</vt:lpstr>
      <vt:lpstr>Тема1</vt:lpstr>
      <vt:lpstr>Тема Office</vt:lpstr>
      <vt:lpstr>1_Тема1</vt:lpstr>
      <vt:lpstr>Книги в формате 16 x 9</vt:lpstr>
      <vt:lpstr>Интеграл</vt:lpstr>
      <vt:lpstr>ДивидендVTI</vt:lpstr>
      <vt:lpstr>Знакомство с PowerPoint 2010</vt:lpstr>
      <vt:lpstr>Трек</vt:lpstr>
      <vt:lpstr>1_Тема Office</vt:lpstr>
      <vt:lpstr>Творче портфоліо  вчителя математики  Шевчишеної Анастасії Андріївни  </vt:lpstr>
      <vt:lpstr>Мета навчання дитини полягає в тому, щоб зробити його здатним розвиватися далі без допомоги вчителя </vt:lpstr>
      <vt:lpstr>Презентация PowerPoint</vt:lpstr>
      <vt:lpstr>Презентация PowerPoint</vt:lpstr>
      <vt:lpstr> Що таке критичне мислення й навіщо воно нам потрібне?    </vt:lpstr>
      <vt:lpstr>Розвивати критичне мислення – означає розвивати:</vt:lpstr>
      <vt:lpstr>Презентация PowerPoint</vt:lpstr>
      <vt:lpstr>Презентация PowerPoint</vt:lpstr>
      <vt:lpstr>Підвищую свій професійний рівень</vt:lpstr>
      <vt:lpstr>Презентация PowerPoint</vt:lpstr>
      <vt:lpstr>Презентация PowerPoint</vt:lpstr>
      <vt:lpstr>Презентация PowerPoint</vt:lpstr>
      <vt:lpstr>Сертифікати</vt:lpstr>
      <vt:lpstr>Мої публікації :</vt:lpstr>
      <vt:lpstr>Сертифікати :</vt:lpstr>
      <vt:lpstr>Презентация PowerPoint</vt:lpstr>
      <vt:lpstr>Презентация PowerPoint</vt:lpstr>
      <vt:lpstr>Презентация PowerPoint</vt:lpstr>
      <vt:lpstr>Презентация PowerPoint</vt:lpstr>
      <vt:lpstr>Математичний калейдоскоп</vt:lpstr>
      <vt:lpstr>Презентация PowerPoint</vt:lpstr>
      <vt:lpstr>Презентация PowerPoint</vt:lpstr>
      <vt:lpstr>Презентация PowerPoint</vt:lpstr>
      <vt:lpstr>Презентация PowerPoint</vt:lpstr>
      <vt:lpstr>Робота з колективом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XXX</dc:creator>
  <cp:lastModifiedBy>XXX</cp:lastModifiedBy>
  <cp:revision>71</cp:revision>
  <dcterms:created xsi:type="dcterms:W3CDTF">2021-01-01T11:29:00Z</dcterms:created>
  <dcterms:modified xsi:type="dcterms:W3CDTF">2021-01-03T17:52:36Z</dcterms:modified>
</cp:coreProperties>
</file>